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Lst>
  <p:notesMasterIdLst>
    <p:notesMasterId r:id="rId27"/>
  </p:notesMasterIdLst>
  <p:sldIdLst>
    <p:sldId id="256" r:id="rId5"/>
    <p:sldId id="261" r:id="rId6"/>
    <p:sldId id="259" r:id="rId7"/>
    <p:sldId id="268" r:id="rId8"/>
    <p:sldId id="269" r:id="rId9"/>
    <p:sldId id="262" r:id="rId10"/>
    <p:sldId id="273" r:id="rId11"/>
    <p:sldId id="285" r:id="rId12"/>
    <p:sldId id="286" r:id="rId13"/>
    <p:sldId id="287" r:id="rId14"/>
    <p:sldId id="289" r:id="rId15"/>
    <p:sldId id="277" r:id="rId16"/>
    <p:sldId id="280" r:id="rId17"/>
    <p:sldId id="275" r:id="rId18"/>
    <p:sldId id="274" r:id="rId19"/>
    <p:sldId id="278" r:id="rId20"/>
    <p:sldId id="283" r:id="rId21"/>
    <p:sldId id="284" r:id="rId22"/>
    <p:sldId id="279" r:id="rId23"/>
    <p:sldId id="270" r:id="rId24"/>
    <p:sldId id="266"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6DCA8E-61A9-D961-DA2B-106E04ACBD38}" name="Hricha Adhikari" initials="HA" userId="S::adhikari.h@northeastern.edu::11160a2d-9529-447f-befd-a903e4a2223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0153C3-B71A-44BF-9766-AEB8120F2A8E}" v="26" dt="2021-12-13T03:22:47.224"/>
    <p1510:client id="{2373BED9-6282-469D-9CEC-5143D5583535}" v="13" dt="2021-11-21T14:50:07.243"/>
    <p1510:client id="{2799070E-6972-4E55-8E31-2DD490D695E4}" v="35" dt="2021-11-22T04:14:06.353"/>
    <p1510:client id="{4469A1A4-EC01-4B95-B4CA-572B1FEE7DF5}" v="67" dt="2021-11-21T21:47:19.400"/>
    <p1510:client id="{492E6ECE-8D55-4454-8F24-3797E527B8E2}" v="76" dt="2021-11-08T00:32:59.468"/>
    <p1510:client id="{5AA4731E-D6AD-44FC-A4E3-CD473A3D05CD}" v="1035" dt="2021-11-07T09:27:49.859"/>
    <p1510:client id="{70013342-3EC6-4AD9-A376-87BEAEE6E07B}" v="10" dt="2021-11-07T23:52:30.185"/>
    <p1510:client id="{7AF76893-B848-41C6-B0EE-658BC8B0F973}" v="5" dt="2021-11-07T23:51:29.303"/>
    <p1510:client id="{9EBC5A35-BB5B-4C01-A466-3E6F10F03763}" v="56" dt="2021-11-21T15:01:20.202"/>
    <p1510:client id="{A5183FFE-E7AE-4342-8A08-AD5121259F22}" v="162" dt="2021-12-16T00:54:41.267"/>
    <p1510:client id="{A6AF4515-E5A0-4E07-963F-112A7CA65BC5}" v="2" dt="2021-11-21T15:30:01.868"/>
    <p1510:client id="{AD1F4B8B-FA8E-4E92-93E0-47580FF1DABC}" v="2337" dt="2021-11-07T05:56:40.011"/>
    <p1510:client id="{BABA1641-B67D-4C2C-A359-33527EDE4AA5}" v="2" dt="2021-11-21T15:03:13.581"/>
    <p1510:client id="{BC63EEF4-4FB1-45D8-80BF-01E5BA36E509}" v="119" dt="2021-11-07T17:40:36.693"/>
    <p1510:client id="{C2EAF2B3-F0D2-BC4A-AD1F-3002CF3DE7F6}" v="12" dt="2021-11-07T18:43:21.180"/>
    <p1510:client id="{C5E339FD-62E9-40ED-9368-AD25F6C929D2}" v="525" dt="2021-11-08T00:57:15.305"/>
    <p1510:client id="{C871E028-10CB-4AA0-AA1F-2AE4893FB629}" v="18" dt="2021-11-08T01:24:33.513"/>
    <p1510:client id="{D5748961-9C21-4391-9D2E-AA81678520D7}" v="97" dt="2021-11-06T20:27:53.382"/>
    <p1510:client id="{D7AC1FA7-60EB-44E6-BC6D-257D5D18EDBD}" v="14" dt="2021-11-07T05:57:44.662"/>
    <p1510:client id="{E1972679-5242-4890-8179-B7D3D9764ECF}" v="6" dt="2021-11-07T15:35:07.154"/>
    <p1510:client id="{E446ADCF-64DE-4FF2-99C6-C1DFD648673F}" v="103" dt="2021-11-07T05:40:30.581"/>
    <p1510:client id="{E5A07F71-598A-4878-B9FF-41FDD9C07D6C}" v="20" dt="2021-11-08T01:23:40.410"/>
    <p1510:client id="{EEE8897D-02E0-43CD-B421-F949AE9B9179}" v="656" dt="2021-11-07T16:37:53.647"/>
    <p1510:client id="{FB3FA734-10D1-47B6-90E4-60263C8133D3}" v="303" dt="2021-11-07T17:03:04.0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richa Adhikari" userId="S::adhikari.h@northeastern.edu::11160a2d-9529-447f-befd-a903e4a2223e" providerId="AD" clId="Web-{4469A1A4-EC01-4B95-B4CA-572B1FEE7DF5}"/>
    <pc:docChg chg="addSld modSld">
      <pc:chgData name="Hricha Adhikari" userId="S::adhikari.h@northeastern.edu::11160a2d-9529-447f-befd-a903e4a2223e" providerId="AD" clId="Web-{4469A1A4-EC01-4B95-B4CA-572B1FEE7DF5}" dt="2021-11-21T21:47:19.400" v="55" actId="1076"/>
      <pc:docMkLst>
        <pc:docMk/>
      </pc:docMkLst>
      <pc:sldChg chg="addSp delSp modSp add replId modMedia addAnim delAnim">
        <pc:chgData name="Hricha Adhikari" userId="S::adhikari.h@northeastern.edu::11160a2d-9529-447f-befd-a903e4a2223e" providerId="AD" clId="Web-{4469A1A4-EC01-4B95-B4CA-572B1FEE7DF5}" dt="2021-11-21T21:47:19.400" v="55" actId="1076"/>
        <pc:sldMkLst>
          <pc:docMk/>
          <pc:sldMk cId="2860898654" sldId="278"/>
        </pc:sldMkLst>
        <pc:spChg chg="mod">
          <ac:chgData name="Hricha Adhikari" userId="S::adhikari.h@northeastern.edu::11160a2d-9529-447f-befd-a903e4a2223e" providerId="AD" clId="Web-{4469A1A4-EC01-4B95-B4CA-572B1FEE7DF5}" dt="2021-11-21T21:35:49.805" v="38" actId="20577"/>
          <ac:spMkLst>
            <pc:docMk/>
            <pc:sldMk cId="2860898654" sldId="278"/>
            <ac:spMk id="7" creationId="{904A8AEA-F6B0-49A2-A904-7A566040912D}"/>
          </ac:spMkLst>
        </pc:spChg>
        <pc:picChg chg="add del mod">
          <ac:chgData name="Hricha Adhikari" userId="S::adhikari.h@northeastern.edu::11160a2d-9529-447f-befd-a903e4a2223e" providerId="AD" clId="Web-{4469A1A4-EC01-4B95-B4CA-572B1FEE7DF5}" dt="2021-11-21T21:29:09.577" v="6"/>
          <ac:picMkLst>
            <pc:docMk/>
            <pc:sldMk cId="2860898654" sldId="278"/>
            <ac:picMk id="2" creationId="{DFFC5C90-39C7-4CC7-812A-D2C22C8C210D}"/>
          </ac:picMkLst>
        </pc:picChg>
        <pc:picChg chg="add del mod">
          <ac:chgData name="Hricha Adhikari" userId="S::adhikari.h@northeastern.edu::11160a2d-9529-447f-befd-a903e4a2223e" providerId="AD" clId="Web-{4469A1A4-EC01-4B95-B4CA-572B1FEE7DF5}" dt="2021-11-21T21:40:30.031" v="39"/>
          <ac:picMkLst>
            <pc:docMk/>
            <pc:sldMk cId="2860898654" sldId="278"/>
            <ac:picMk id="3" creationId="{EEE7503B-E950-472E-AA95-EC6591F6F369}"/>
          </ac:picMkLst>
        </pc:picChg>
        <pc:picChg chg="add del mod">
          <ac:chgData name="Hricha Adhikari" userId="S::adhikari.h@northeastern.edu::11160a2d-9529-447f-befd-a903e4a2223e" providerId="AD" clId="Web-{4469A1A4-EC01-4B95-B4CA-572B1FEE7DF5}" dt="2021-11-21T21:35:01.054" v="19"/>
          <ac:picMkLst>
            <pc:docMk/>
            <pc:sldMk cId="2860898654" sldId="278"/>
            <ac:picMk id="4" creationId="{C4DED9A6-65E6-4AA0-B095-F478247D8CBC}"/>
          </ac:picMkLst>
        </pc:picChg>
        <pc:picChg chg="add del mod">
          <ac:chgData name="Hricha Adhikari" userId="S::adhikari.h@northeastern.edu::11160a2d-9529-447f-befd-a903e4a2223e" providerId="AD" clId="Web-{4469A1A4-EC01-4B95-B4CA-572B1FEE7DF5}" dt="2021-11-21T21:40:56.516" v="46"/>
          <ac:picMkLst>
            <pc:docMk/>
            <pc:sldMk cId="2860898654" sldId="278"/>
            <ac:picMk id="5" creationId="{038077BF-F47C-41C7-9575-9BA332C77460}"/>
          </ac:picMkLst>
        </pc:picChg>
        <pc:picChg chg="add mod">
          <ac:chgData name="Hricha Adhikari" userId="S::adhikari.h@northeastern.edu::11160a2d-9529-447f-befd-a903e4a2223e" providerId="AD" clId="Web-{4469A1A4-EC01-4B95-B4CA-572B1FEE7DF5}" dt="2021-11-21T21:42:56.910" v="52" actId="1076"/>
          <ac:picMkLst>
            <pc:docMk/>
            <pc:sldMk cId="2860898654" sldId="278"/>
            <ac:picMk id="6" creationId="{B5CD7874-E60A-4A94-8C68-B52D2A2E1A6E}"/>
          </ac:picMkLst>
        </pc:picChg>
        <pc:picChg chg="add mod">
          <ac:chgData name="Hricha Adhikari" userId="S::adhikari.h@northeastern.edu::11160a2d-9529-447f-befd-a903e4a2223e" providerId="AD" clId="Web-{4469A1A4-EC01-4B95-B4CA-572B1FEE7DF5}" dt="2021-11-21T21:47:19.400" v="55" actId="1076"/>
          <ac:picMkLst>
            <pc:docMk/>
            <pc:sldMk cId="2860898654" sldId="278"/>
            <ac:picMk id="8" creationId="{1770E43F-CB36-4409-9FA2-8911D9B014DA}"/>
          </ac:picMkLst>
        </pc:picChg>
        <pc:picChg chg="del">
          <ac:chgData name="Hricha Adhikari" userId="S::adhikari.h@northeastern.edu::11160a2d-9529-447f-befd-a903e4a2223e" providerId="AD" clId="Web-{4469A1A4-EC01-4B95-B4CA-572B1FEE7DF5}" dt="2021-11-21T21:25:12.931" v="1"/>
          <ac:picMkLst>
            <pc:docMk/>
            <pc:sldMk cId="2860898654" sldId="278"/>
            <ac:picMk id="9" creationId="{039D8244-7D6B-4A59-A8DF-5C9976FBD9CC}"/>
          </ac:picMkLst>
        </pc:picChg>
        <pc:picChg chg="del">
          <ac:chgData name="Hricha Adhikari" userId="S::adhikari.h@northeastern.edu::11160a2d-9529-447f-befd-a903e4a2223e" providerId="AD" clId="Web-{4469A1A4-EC01-4B95-B4CA-572B1FEE7DF5}" dt="2021-11-21T21:35:09.851" v="21"/>
          <ac:picMkLst>
            <pc:docMk/>
            <pc:sldMk cId="2860898654" sldId="278"/>
            <ac:picMk id="11" creationId="{13C7DC6D-0C5B-40D1-8D6B-92C7671D9F57}"/>
          </ac:picMkLst>
        </pc:picChg>
      </pc:sldChg>
    </pc:docChg>
  </pc:docChgLst>
  <pc:docChgLst>
    <pc:chgData clId="Web-{5A803136-0FC7-4A82-86F4-756171682382}"/>
    <pc:docChg chg="sldOrd">
      <pc:chgData name="" userId="" providerId="" clId="Web-{5A803136-0FC7-4A82-86F4-756171682382}" dt="2021-11-06T16:21:29.014" v="0"/>
      <pc:docMkLst>
        <pc:docMk/>
      </pc:docMkLst>
      <pc:sldChg chg="ord">
        <pc:chgData name="" userId="" providerId="" clId="Web-{5A803136-0FC7-4A82-86F4-756171682382}" dt="2021-11-06T16:21:29.014" v="0"/>
        <pc:sldMkLst>
          <pc:docMk/>
          <pc:sldMk cId="2784400449" sldId="261"/>
        </pc:sldMkLst>
      </pc:sldChg>
    </pc:docChg>
  </pc:docChgLst>
  <pc:docChgLst>
    <pc:chgData name="Mounika Jakkampudi" userId="S::jakkampudi.m@northeastern.edu::43210606-57d5-4716-9c9e-76a2ff93e296" providerId="AD" clId="Web-{5AA4731E-D6AD-44FC-A4E3-CD473A3D05CD}"/>
    <pc:docChg chg="modSld">
      <pc:chgData name="Mounika Jakkampudi" userId="S::jakkampudi.m@northeastern.edu::43210606-57d5-4716-9c9e-76a2ff93e296" providerId="AD" clId="Web-{5AA4731E-D6AD-44FC-A4E3-CD473A3D05CD}" dt="2021-11-07T06:23:46.944" v="767"/>
      <pc:docMkLst>
        <pc:docMk/>
      </pc:docMkLst>
      <pc:sldChg chg="addSp">
        <pc:chgData name="Mounika Jakkampudi" userId="S::jakkampudi.m@northeastern.edu::43210606-57d5-4716-9c9e-76a2ff93e296" providerId="AD" clId="Web-{5AA4731E-D6AD-44FC-A4E3-CD473A3D05CD}" dt="2021-11-07T05:43:32.854" v="3"/>
        <pc:sldMkLst>
          <pc:docMk/>
          <pc:sldMk cId="714601271" sldId="258"/>
        </pc:sldMkLst>
        <pc:spChg chg="add">
          <ac:chgData name="Mounika Jakkampudi" userId="S::jakkampudi.m@northeastern.edu::43210606-57d5-4716-9c9e-76a2ff93e296" providerId="AD" clId="Web-{5AA4731E-D6AD-44FC-A4E3-CD473A3D05CD}" dt="2021-11-07T05:43:32.854" v="3"/>
          <ac:spMkLst>
            <pc:docMk/>
            <pc:sldMk cId="714601271" sldId="258"/>
            <ac:spMk id="3" creationId="{B2C23399-2E42-4DC9-9EFD-8DDABA898F92}"/>
          </ac:spMkLst>
        </pc:spChg>
      </pc:sldChg>
      <pc:sldChg chg="addSp delSp modSp">
        <pc:chgData name="Mounika Jakkampudi" userId="S::jakkampudi.m@northeastern.edu::43210606-57d5-4716-9c9e-76a2ff93e296" providerId="AD" clId="Web-{5AA4731E-D6AD-44FC-A4E3-CD473A3D05CD}" dt="2021-11-07T06:07:31.575" v="556" actId="14100"/>
        <pc:sldMkLst>
          <pc:docMk/>
          <pc:sldMk cId="2676830158" sldId="259"/>
        </pc:sldMkLst>
        <pc:spChg chg="mod">
          <ac:chgData name="Mounika Jakkampudi" userId="S::jakkampudi.m@northeastern.edu::43210606-57d5-4716-9c9e-76a2ff93e296" providerId="AD" clId="Web-{5AA4731E-D6AD-44FC-A4E3-CD473A3D05CD}" dt="2021-11-07T06:07:24.153" v="555"/>
          <ac:spMkLst>
            <pc:docMk/>
            <pc:sldMk cId="2676830158" sldId="259"/>
            <ac:spMk id="2" creationId="{686219AD-7E8C-6745-A015-93D1DBB22090}"/>
          </ac:spMkLst>
        </pc:spChg>
        <pc:spChg chg="del mod">
          <ac:chgData name="Mounika Jakkampudi" userId="S::jakkampudi.m@northeastern.edu::43210606-57d5-4716-9c9e-76a2ff93e296" providerId="AD" clId="Web-{5AA4731E-D6AD-44FC-A4E3-CD473A3D05CD}" dt="2021-11-07T05:49:29.467" v="284"/>
          <ac:spMkLst>
            <pc:docMk/>
            <pc:sldMk cId="2676830158" sldId="259"/>
            <ac:spMk id="4" creationId="{3E398438-5DE0-4976-8015-198A11D59E14}"/>
          </ac:spMkLst>
        </pc:spChg>
        <pc:spChg chg="del">
          <ac:chgData name="Mounika Jakkampudi" userId="S::jakkampudi.m@northeastern.edu::43210606-57d5-4716-9c9e-76a2ff93e296" providerId="AD" clId="Web-{5AA4731E-D6AD-44FC-A4E3-CD473A3D05CD}" dt="2021-11-07T05:49:29.467" v="284"/>
          <ac:spMkLst>
            <pc:docMk/>
            <pc:sldMk cId="2676830158" sldId="259"/>
            <ac:spMk id="26" creationId="{C5176844-69C3-4F79-BE38-EA5BDDF4FEA4}"/>
          </ac:spMkLst>
        </pc:spChg>
        <pc:spChg chg="del">
          <ac:chgData name="Mounika Jakkampudi" userId="S::jakkampudi.m@northeastern.edu::43210606-57d5-4716-9c9e-76a2ff93e296" providerId="AD" clId="Web-{5AA4731E-D6AD-44FC-A4E3-CD473A3D05CD}" dt="2021-11-07T05:49:29.467" v="284"/>
          <ac:spMkLst>
            <pc:docMk/>
            <pc:sldMk cId="2676830158" sldId="259"/>
            <ac:spMk id="30" creationId="{A101E513-AF74-4E9D-A31F-99664250722D}"/>
          </ac:spMkLst>
        </pc:spChg>
        <pc:spChg chg="add del">
          <ac:chgData name="Mounika Jakkampudi" userId="S::jakkampudi.m@northeastern.edu::43210606-57d5-4716-9c9e-76a2ff93e296" providerId="AD" clId="Web-{5AA4731E-D6AD-44FC-A4E3-CD473A3D05CD}" dt="2021-11-07T05:49:42.156" v="285"/>
          <ac:spMkLst>
            <pc:docMk/>
            <pc:sldMk cId="2676830158" sldId="259"/>
            <ac:spMk id="36" creationId="{C5176844-69C3-4F79-BE38-EA5BDDF4FEA4}"/>
          </ac:spMkLst>
        </pc:spChg>
        <pc:spChg chg="add del">
          <ac:chgData name="Mounika Jakkampudi" userId="S::jakkampudi.m@northeastern.edu::43210606-57d5-4716-9c9e-76a2ff93e296" providerId="AD" clId="Web-{5AA4731E-D6AD-44FC-A4E3-CD473A3D05CD}" dt="2021-11-07T05:49:42.156" v="285"/>
          <ac:spMkLst>
            <pc:docMk/>
            <pc:sldMk cId="2676830158" sldId="259"/>
            <ac:spMk id="38" creationId="{CEB9CCF0-FDC8-4563-ADE4-F400B6BD14AA}"/>
          </ac:spMkLst>
        </pc:spChg>
        <pc:spChg chg="add del">
          <ac:chgData name="Mounika Jakkampudi" userId="S::jakkampudi.m@northeastern.edu::43210606-57d5-4716-9c9e-76a2ff93e296" providerId="AD" clId="Web-{5AA4731E-D6AD-44FC-A4E3-CD473A3D05CD}" dt="2021-11-07T05:49:42.156" v="285"/>
          <ac:spMkLst>
            <pc:docMk/>
            <pc:sldMk cId="2676830158" sldId="259"/>
            <ac:spMk id="40" creationId="{A101E513-AF74-4E9D-A31F-99664250722D}"/>
          </ac:spMkLst>
        </pc:spChg>
        <pc:spChg chg="add del">
          <ac:chgData name="Mounika Jakkampudi" userId="S::jakkampudi.m@northeastern.edu::43210606-57d5-4716-9c9e-76a2ff93e296" providerId="AD" clId="Web-{5AA4731E-D6AD-44FC-A4E3-CD473A3D05CD}" dt="2021-11-07T06:04:48.738" v="549"/>
          <ac:spMkLst>
            <pc:docMk/>
            <pc:sldMk cId="2676830158" sldId="259"/>
            <ac:spMk id="45" creationId="{C5176844-69C3-4F79-BE38-EA5BDDF4FEA4}"/>
          </ac:spMkLst>
        </pc:spChg>
        <pc:spChg chg="add del">
          <ac:chgData name="Mounika Jakkampudi" userId="S::jakkampudi.m@northeastern.edu::43210606-57d5-4716-9c9e-76a2ff93e296" providerId="AD" clId="Web-{5AA4731E-D6AD-44FC-A4E3-CD473A3D05CD}" dt="2021-11-07T06:04:48.738" v="549"/>
          <ac:spMkLst>
            <pc:docMk/>
            <pc:sldMk cId="2676830158" sldId="259"/>
            <ac:spMk id="47" creationId="{A101E513-AF74-4E9D-A31F-99664250722D}"/>
          </ac:spMkLst>
        </pc:spChg>
        <pc:spChg chg="add del">
          <ac:chgData name="Mounika Jakkampudi" userId="S::jakkampudi.m@northeastern.edu::43210606-57d5-4716-9c9e-76a2ff93e296" providerId="AD" clId="Web-{5AA4731E-D6AD-44FC-A4E3-CD473A3D05CD}" dt="2021-11-07T06:07:24.153" v="555"/>
          <ac:spMkLst>
            <pc:docMk/>
            <pc:sldMk cId="2676830158" sldId="259"/>
            <ac:spMk id="52" creationId="{C5176844-69C3-4F79-BE38-EA5BDDF4FEA4}"/>
          </ac:spMkLst>
        </pc:spChg>
        <pc:spChg chg="add del">
          <ac:chgData name="Mounika Jakkampudi" userId="S::jakkampudi.m@northeastern.edu::43210606-57d5-4716-9c9e-76a2ff93e296" providerId="AD" clId="Web-{5AA4731E-D6AD-44FC-A4E3-CD473A3D05CD}" dt="2021-11-07T06:07:24.153" v="555"/>
          <ac:spMkLst>
            <pc:docMk/>
            <pc:sldMk cId="2676830158" sldId="259"/>
            <ac:spMk id="56" creationId="{A101E513-AF74-4E9D-A31F-99664250722D}"/>
          </ac:spMkLst>
        </pc:spChg>
        <pc:spChg chg="add">
          <ac:chgData name="Mounika Jakkampudi" userId="S::jakkampudi.m@northeastern.edu::43210606-57d5-4716-9c9e-76a2ff93e296" providerId="AD" clId="Web-{5AA4731E-D6AD-44FC-A4E3-CD473A3D05CD}" dt="2021-11-07T06:07:24.153" v="555"/>
          <ac:spMkLst>
            <pc:docMk/>
            <pc:sldMk cId="2676830158" sldId="259"/>
            <ac:spMk id="58" creationId="{C5176844-69C3-4F79-BE38-EA5BDDF4FEA4}"/>
          </ac:spMkLst>
        </pc:spChg>
        <pc:spChg chg="add">
          <ac:chgData name="Mounika Jakkampudi" userId="S::jakkampudi.m@northeastern.edu::43210606-57d5-4716-9c9e-76a2ff93e296" providerId="AD" clId="Web-{5AA4731E-D6AD-44FC-A4E3-CD473A3D05CD}" dt="2021-11-07T06:07:24.153" v="555"/>
          <ac:spMkLst>
            <pc:docMk/>
            <pc:sldMk cId="2676830158" sldId="259"/>
            <ac:spMk id="60" creationId="{A101E513-AF74-4E9D-A31F-99664250722D}"/>
          </ac:spMkLst>
        </pc:spChg>
        <pc:spChg chg="add del">
          <ac:chgData name="Mounika Jakkampudi" userId="S::jakkampudi.m@northeastern.edu::43210606-57d5-4716-9c9e-76a2ff93e296" providerId="AD" clId="Web-{5AA4731E-D6AD-44FC-A4E3-CD473A3D05CD}" dt="2021-11-07T06:07:24.091" v="554"/>
          <ac:spMkLst>
            <pc:docMk/>
            <pc:sldMk cId="2676830158" sldId="259"/>
            <ac:spMk id="61" creationId="{C5176844-69C3-4F79-BE38-EA5BDDF4FEA4}"/>
          </ac:spMkLst>
        </pc:spChg>
        <pc:spChg chg="add del">
          <ac:chgData name="Mounika Jakkampudi" userId="S::jakkampudi.m@northeastern.edu::43210606-57d5-4716-9c9e-76a2ff93e296" providerId="AD" clId="Web-{5AA4731E-D6AD-44FC-A4E3-CD473A3D05CD}" dt="2021-11-07T06:07:24.091" v="554"/>
          <ac:spMkLst>
            <pc:docMk/>
            <pc:sldMk cId="2676830158" sldId="259"/>
            <ac:spMk id="65" creationId="{A101E513-AF74-4E9D-A31F-99664250722D}"/>
          </ac:spMkLst>
        </pc:spChg>
        <pc:graphicFrameChg chg="add mod ord modGraphic">
          <ac:chgData name="Mounika Jakkampudi" userId="S::jakkampudi.m@northeastern.edu::43210606-57d5-4716-9c9e-76a2ff93e296" providerId="AD" clId="Web-{5AA4731E-D6AD-44FC-A4E3-CD473A3D05CD}" dt="2021-11-07T06:07:31.575" v="556" actId="14100"/>
          <ac:graphicFrameMkLst>
            <pc:docMk/>
            <pc:sldMk cId="2676830158" sldId="259"/>
            <ac:graphicFrameMk id="32" creationId="{3510BE72-336D-40B1-8574-CC5DAC8A2A90}"/>
          </ac:graphicFrameMkLst>
        </pc:graphicFrameChg>
        <pc:picChg chg="add mod">
          <ac:chgData name="Mounika Jakkampudi" userId="S::jakkampudi.m@northeastern.edu::43210606-57d5-4716-9c9e-76a2ff93e296" providerId="AD" clId="Web-{5AA4731E-D6AD-44FC-A4E3-CD473A3D05CD}" dt="2021-11-07T06:07:24.153" v="555"/>
          <ac:picMkLst>
            <pc:docMk/>
            <pc:sldMk cId="2676830158" sldId="259"/>
            <ac:picMk id="37" creationId="{83C95ABD-178A-491E-A972-C3E1ADF4A8DB}"/>
          </ac:picMkLst>
        </pc:picChg>
        <pc:cxnChg chg="del">
          <ac:chgData name="Mounika Jakkampudi" userId="S::jakkampudi.m@northeastern.edu::43210606-57d5-4716-9c9e-76a2ff93e296" providerId="AD" clId="Web-{5AA4731E-D6AD-44FC-A4E3-CD473A3D05CD}" dt="2021-11-07T05:49:29.467" v="284"/>
          <ac:cxnSpMkLst>
            <pc:docMk/>
            <pc:sldMk cId="2676830158" sldId="259"/>
            <ac:cxnSpMk id="28" creationId="{33862825-C012-4895-A17E-F3D1F62D89DD}"/>
          </ac:cxnSpMkLst>
        </pc:cxnChg>
        <pc:cxnChg chg="add del">
          <ac:chgData name="Mounika Jakkampudi" userId="S::jakkampudi.m@northeastern.edu::43210606-57d5-4716-9c9e-76a2ff93e296" providerId="AD" clId="Web-{5AA4731E-D6AD-44FC-A4E3-CD473A3D05CD}" dt="2021-11-07T06:07:24.153" v="555"/>
          <ac:cxnSpMkLst>
            <pc:docMk/>
            <pc:sldMk cId="2676830158" sldId="259"/>
            <ac:cxnSpMk id="54" creationId="{DF96FA98-52E5-4AA7-98B9-BE6200CF014D}"/>
          </ac:cxnSpMkLst>
        </pc:cxnChg>
        <pc:cxnChg chg="add">
          <ac:chgData name="Mounika Jakkampudi" userId="S::jakkampudi.m@northeastern.edu::43210606-57d5-4716-9c9e-76a2ff93e296" providerId="AD" clId="Web-{5AA4731E-D6AD-44FC-A4E3-CD473A3D05CD}" dt="2021-11-07T06:07:24.153" v="555"/>
          <ac:cxnSpMkLst>
            <pc:docMk/>
            <pc:sldMk cId="2676830158" sldId="259"/>
            <ac:cxnSpMk id="59" creationId="{C1FC086D-39EC-448D-97E7-FF232355AE19}"/>
          </ac:cxnSpMkLst>
        </pc:cxnChg>
        <pc:cxnChg chg="add del">
          <ac:chgData name="Mounika Jakkampudi" userId="S::jakkampudi.m@northeastern.edu::43210606-57d5-4716-9c9e-76a2ff93e296" providerId="AD" clId="Web-{5AA4731E-D6AD-44FC-A4E3-CD473A3D05CD}" dt="2021-11-07T06:07:24.091" v="554"/>
          <ac:cxnSpMkLst>
            <pc:docMk/>
            <pc:sldMk cId="2676830158" sldId="259"/>
            <ac:cxnSpMk id="63" creationId="{DF96FA98-52E5-4AA7-98B9-BE6200CF014D}"/>
          </ac:cxnSpMkLst>
        </pc:cxnChg>
      </pc:sldChg>
      <pc:sldChg chg="addSp delSp modSp">
        <pc:chgData name="Mounika Jakkampudi" userId="S::jakkampudi.m@northeastern.edu::43210606-57d5-4716-9c9e-76a2ff93e296" providerId="AD" clId="Web-{5AA4731E-D6AD-44FC-A4E3-CD473A3D05CD}" dt="2021-11-07T06:22:46.440" v="765"/>
        <pc:sldMkLst>
          <pc:docMk/>
          <pc:sldMk cId="1846908950" sldId="262"/>
        </pc:sldMkLst>
        <pc:spChg chg="mod">
          <ac:chgData name="Mounika Jakkampudi" userId="S::jakkampudi.m@northeastern.edu::43210606-57d5-4716-9c9e-76a2ff93e296" providerId="AD" clId="Web-{5AA4731E-D6AD-44FC-A4E3-CD473A3D05CD}" dt="2021-11-07T06:22:46.409" v="764"/>
          <ac:spMkLst>
            <pc:docMk/>
            <pc:sldMk cId="1846908950" sldId="262"/>
            <ac:spMk id="2" creationId="{762B54CA-F4F2-44BF-864B-EAAEDC906361}"/>
          </ac:spMkLst>
        </pc:spChg>
        <pc:spChg chg="add del mod">
          <ac:chgData name="Mounika Jakkampudi" userId="S::jakkampudi.m@northeastern.edu::43210606-57d5-4716-9c9e-76a2ff93e296" providerId="AD" clId="Web-{5AA4731E-D6AD-44FC-A4E3-CD473A3D05CD}" dt="2021-11-07T06:22:46.440" v="765"/>
          <ac:spMkLst>
            <pc:docMk/>
            <pc:sldMk cId="1846908950" sldId="262"/>
            <ac:spMk id="3" creationId="{E137EE79-A54A-40E1-A17B-B477FEB6D0B8}"/>
          </ac:spMkLst>
        </pc:spChg>
        <pc:spChg chg="add del">
          <ac:chgData name="Mounika Jakkampudi" userId="S::jakkampudi.m@northeastern.edu::43210606-57d5-4716-9c9e-76a2ff93e296" providerId="AD" clId="Web-{5AA4731E-D6AD-44FC-A4E3-CD473A3D05CD}" dt="2021-11-07T06:22:46.409" v="764"/>
          <ac:spMkLst>
            <pc:docMk/>
            <pc:sldMk cId="1846908950" sldId="262"/>
            <ac:spMk id="8" creationId="{C5176844-69C3-4F79-BE38-EA5BDDF4FEA4}"/>
          </ac:spMkLst>
        </pc:spChg>
        <pc:spChg chg="add del">
          <ac:chgData name="Mounika Jakkampudi" userId="S::jakkampudi.m@northeastern.edu::43210606-57d5-4716-9c9e-76a2ff93e296" providerId="AD" clId="Web-{5AA4731E-D6AD-44FC-A4E3-CD473A3D05CD}" dt="2021-11-07T06:22:46.409" v="764"/>
          <ac:spMkLst>
            <pc:docMk/>
            <pc:sldMk cId="1846908950" sldId="262"/>
            <ac:spMk id="10" creationId="{1CF1AAE4-D0BC-430F-A613-7BBAAECA0C2D}"/>
          </ac:spMkLst>
        </pc:spChg>
        <pc:spChg chg="add del">
          <ac:chgData name="Mounika Jakkampudi" userId="S::jakkampudi.m@northeastern.edu::43210606-57d5-4716-9c9e-76a2ff93e296" providerId="AD" clId="Web-{5AA4731E-D6AD-44FC-A4E3-CD473A3D05CD}" dt="2021-11-07T06:22:46.409" v="764"/>
          <ac:spMkLst>
            <pc:docMk/>
            <pc:sldMk cId="1846908950" sldId="262"/>
            <ac:spMk id="12" creationId="{A101E513-AF74-4E9D-A31F-99664250722D}"/>
          </ac:spMkLst>
        </pc:spChg>
        <pc:spChg chg="add del">
          <ac:chgData name="Mounika Jakkampudi" userId="S::jakkampudi.m@northeastern.edu::43210606-57d5-4716-9c9e-76a2ff93e296" providerId="AD" clId="Web-{5AA4731E-D6AD-44FC-A4E3-CD473A3D05CD}" dt="2021-11-07T06:22:46.409" v="764"/>
          <ac:spMkLst>
            <pc:docMk/>
            <pc:sldMk cId="1846908950" sldId="262"/>
            <ac:spMk id="15" creationId="{C5176844-69C3-4F79-BE38-EA5BDDF4FEA4}"/>
          </ac:spMkLst>
        </pc:spChg>
        <pc:spChg chg="add del">
          <ac:chgData name="Mounika Jakkampudi" userId="S::jakkampudi.m@northeastern.edu::43210606-57d5-4716-9c9e-76a2ff93e296" providerId="AD" clId="Web-{5AA4731E-D6AD-44FC-A4E3-CD473A3D05CD}" dt="2021-11-07T06:22:46.409" v="764"/>
          <ac:spMkLst>
            <pc:docMk/>
            <pc:sldMk cId="1846908950" sldId="262"/>
            <ac:spMk id="16" creationId="{41113FF5-9B84-4A89-BF52-EA3C7E01AA3B}"/>
          </ac:spMkLst>
        </pc:spChg>
        <pc:spChg chg="add del">
          <ac:chgData name="Mounika Jakkampudi" userId="S::jakkampudi.m@northeastern.edu::43210606-57d5-4716-9c9e-76a2ff93e296" providerId="AD" clId="Web-{5AA4731E-D6AD-44FC-A4E3-CD473A3D05CD}" dt="2021-11-07T06:22:46.409" v="764"/>
          <ac:spMkLst>
            <pc:docMk/>
            <pc:sldMk cId="1846908950" sldId="262"/>
            <ac:spMk id="17" creationId="{A101E513-AF74-4E9D-A31F-99664250722D}"/>
          </ac:spMkLst>
        </pc:spChg>
        <pc:spChg chg="add del">
          <ac:chgData name="Mounika Jakkampudi" userId="S::jakkampudi.m@northeastern.edu::43210606-57d5-4716-9c9e-76a2ff93e296" providerId="AD" clId="Web-{5AA4731E-D6AD-44FC-A4E3-CD473A3D05CD}" dt="2021-11-07T06:19:54.900" v="745"/>
          <ac:spMkLst>
            <pc:docMk/>
            <pc:sldMk cId="1846908950" sldId="262"/>
            <ac:spMk id="18" creationId="{C5176844-69C3-4F79-BE38-EA5BDDF4FEA4}"/>
          </ac:spMkLst>
        </pc:spChg>
        <pc:spChg chg="add del">
          <ac:chgData name="Mounika Jakkampudi" userId="S::jakkampudi.m@northeastern.edu::43210606-57d5-4716-9c9e-76a2ff93e296" providerId="AD" clId="Web-{5AA4731E-D6AD-44FC-A4E3-CD473A3D05CD}" dt="2021-11-07T06:19:54.900" v="745"/>
          <ac:spMkLst>
            <pc:docMk/>
            <pc:sldMk cId="1846908950" sldId="262"/>
            <ac:spMk id="22" creationId="{A101E513-AF74-4E9D-A31F-99664250722D}"/>
          </ac:spMkLst>
        </pc:spChg>
        <pc:graphicFrameChg chg="add del">
          <ac:chgData name="Mounika Jakkampudi" userId="S::jakkampudi.m@northeastern.edu::43210606-57d5-4716-9c9e-76a2ff93e296" providerId="AD" clId="Web-{5AA4731E-D6AD-44FC-A4E3-CD473A3D05CD}" dt="2021-11-07T06:22:46.409" v="764"/>
          <ac:graphicFrameMkLst>
            <pc:docMk/>
            <pc:sldMk cId="1846908950" sldId="262"/>
            <ac:graphicFrameMk id="19" creationId="{4CEAF8D9-9734-4EBB-9DB8-8D9633C6C9A3}"/>
          </ac:graphicFrameMkLst>
        </pc:graphicFrameChg>
        <pc:graphicFrameChg chg="add">
          <ac:chgData name="Mounika Jakkampudi" userId="S::jakkampudi.m@northeastern.edu::43210606-57d5-4716-9c9e-76a2ff93e296" providerId="AD" clId="Web-{5AA4731E-D6AD-44FC-A4E3-CD473A3D05CD}" dt="2021-11-07T06:22:46.440" v="765"/>
          <ac:graphicFrameMkLst>
            <pc:docMk/>
            <pc:sldMk cId="1846908950" sldId="262"/>
            <ac:graphicFrameMk id="21" creationId="{479993EF-2136-43D4-A33C-D20A00D7F41D}"/>
          </ac:graphicFrameMkLst>
        </pc:graphicFrameChg>
        <pc:picChg chg="add del">
          <ac:chgData name="Mounika Jakkampudi" userId="S::jakkampudi.m@northeastern.edu::43210606-57d5-4716-9c9e-76a2ff93e296" providerId="AD" clId="Web-{5AA4731E-D6AD-44FC-A4E3-CD473A3D05CD}" dt="2021-11-07T06:19:54.900" v="745"/>
          <ac:picMkLst>
            <pc:docMk/>
            <pc:sldMk cId="1846908950" sldId="262"/>
            <ac:picMk id="14" creationId="{8A3F55D5-66CA-4E5B-83EF-8664656D1C9B}"/>
          </ac:picMkLst>
        </pc:picChg>
        <pc:cxnChg chg="add del">
          <ac:chgData name="Mounika Jakkampudi" userId="S::jakkampudi.m@northeastern.edu::43210606-57d5-4716-9c9e-76a2ff93e296" providerId="AD" clId="Web-{5AA4731E-D6AD-44FC-A4E3-CD473A3D05CD}" dt="2021-11-07T06:19:54.900" v="745"/>
          <ac:cxnSpMkLst>
            <pc:docMk/>
            <pc:sldMk cId="1846908950" sldId="262"/>
            <ac:cxnSpMk id="20" creationId="{AEF97C72-3F89-4F0A-9629-01818B389CF0}"/>
          </ac:cxnSpMkLst>
        </pc:cxnChg>
      </pc:sldChg>
      <pc:sldChg chg="addSp delSp modSp">
        <pc:chgData name="Mounika Jakkampudi" userId="S::jakkampudi.m@northeastern.edu::43210606-57d5-4716-9c9e-76a2ff93e296" providerId="AD" clId="Web-{5AA4731E-D6AD-44FC-A4E3-CD473A3D05CD}" dt="2021-11-07T05:43:45.574" v="6"/>
        <pc:sldMkLst>
          <pc:docMk/>
          <pc:sldMk cId="4229086662" sldId="268"/>
        </pc:sldMkLst>
        <pc:spChg chg="mod">
          <ac:chgData name="Mounika Jakkampudi" userId="S::jakkampudi.m@northeastern.edu::43210606-57d5-4716-9c9e-76a2ff93e296" providerId="AD" clId="Web-{5AA4731E-D6AD-44FC-A4E3-CD473A3D05CD}" dt="2021-11-07T05:43:45.574" v="6"/>
          <ac:spMkLst>
            <pc:docMk/>
            <pc:sldMk cId="4229086662" sldId="268"/>
            <ac:spMk id="2" creationId="{686219AD-7E8C-6745-A015-93D1DBB22090}"/>
          </ac:spMkLst>
        </pc:spChg>
        <pc:spChg chg="del mod">
          <ac:chgData name="Mounika Jakkampudi" userId="S::jakkampudi.m@northeastern.edu::43210606-57d5-4716-9c9e-76a2ff93e296" providerId="AD" clId="Web-{5AA4731E-D6AD-44FC-A4E3-CD473A3D05CD}" dt="2021-11-07T05:43:03.868" v="2"/>
          <ac:spMkLst>
            <pc:docMk/>
            <pc:sldMk cId="4229086662" sldId="268"/>
            <ac:spMk id="3" creationId="{F217AD03-2DF5-4AB2-B2D6-DA7A2E27A37E}"/>
          </ac:spMkLst>
        </pc:spChg>
        <pc:spChg chg="del">
          <ac:chgData name="Mounika Jakkampudi" userId="S::jakkampudi.m@northeastern.edu::43210606-57d5-4716-9c9e-76a2ff93e296" providerId="AD" clId="Web-{5AA4731E-D6AD-44FC-A4E3-CD473A3D05CD}" dt="2021-11-07T05:43:03.868" v="2"/>
          <ac:spMkLst>
            <pc:docMk/>
            <pc:sldMk cId="4229086662" sldId="268"/>
            <ac:spMk id="35" creationId="{C5176844-69C3-4F79-BE38-EA5BDDF4FEA4}"/>
          </ac:spMkLst>
        </pc:spChg>
        <pc:spChg chg="del">
          <ac:chgData name="Mounika Jakkampudi" userId="S::jakkampudi.m@northeastern.edu::43210606-57d5-4716-9c9e-76a2ff93e296" providerId="AD" clId="Web-{5AA4731E-D6AD-44FC-A4E3-CD473A3D05CD}" dt="2021-11-07T05:43:03.868" v="2"/>
          <ac:spMkLst>
            <pc:docMk/>
            <pc:sldMk cId="4229086662" sldId="268"/>
            <ac:spMk id="37" creationId="{1CF1AAE4-D0BC-430F-A613-7BBAAECA0C2D}"/>
          </ac:spMkLst>
        </pc:spChg>
        <pc:spChg chg="del">
          <ac:chgData name="Mounika Jakkampudi" userId="S::jakkampudi.m@northeastern.edu::43210606-57d5-4716-9c9e-76a2ff93e296" providerId="AD" clId="Web-{5AA4731E-D6AD-44FC-A4E3-CD473A3D05CD}" dt="2021-11-07T05:43:03.868" v="2"/>
          <ac:spMkLst>
            <pc:docMk/>
            <pc:sldMk cId="4229086662" sldId="268"/>
            <ac:spMk id="39" creationId="{A101E513-AF74-4E9D-A31F-99664250722D}"/>
          </ac:spMkLst>
        </pc:spChg>
        <pc:spChg chg="add">
          <ac:chgData name="Mounika Jakkampudi" userId="S::jakkampudi.m@northeastern.edu::43210606-57d5-4716-9c9e-76a2ff93e296" providerId="AD" clId="Web-{5AA4731E-D6AD-44FC-A4E3-CD473A3D05CD}" dt="2021-11-07T05:43:03.868" v="2"/>
          <ac:spMkLst>
            <pc:docMk/>
            <pc:sldMk cId="4229086662" sldId="268"/>
            <ac:spMk id="48" creationId="{C5176844-69C3-4F79-BE38-EA5BDDF4FEA4}"/>
          </ac:spMkLst>
        </pc:spChg>
        <pc:spChg chg="add">
          <ac:chgData name="Mounika Jakkampudi" userId="S::jakkampudi.m@northeastern.edu::43210606-57d5-4716-9c9e-76a2ff93e296" providerId="AD" clId="Web-{5AA4731E-D6AD-44FC-A4E3-CD473A3D05CD}" dt="2021-11-07T05:43:03.868" v="2"/>
          <ac:spMkLst>
            <pc:docMk/>
            <pc:sldMk cId="4229086662" sldId="268"/>
            <ac:spMk id="50" creationId="{41113FF5-9B84-4A89-BF52-EA3C7E01AA3B}"/>
          </ac:spMkLst>
        </pc:spChg>
        <pc:spChg chg="add">
          <ac:chgData name="Mounika Jakkampudi" userId="S::jakkampudi.m@northeastern.edu::43210606-57d5-4716-9c9e-76a2ff93e296" providerId="AD" clId="Web-{5AA4731E-D6AD-44FC-A4E3-CD473A3D05CD}" dt="2021-11-07T05:43:03.868" v="2"/>
          <ac:spMkLst>
            <pc:docMk/>
            <pc:sldMk cId="4229086662" sldId="268"/>
            <ac:spMk id="52" creationId="{A101E513-AF74-4E9D-A31F-99664250722D}"/>
          </ac:spMkLst>
        </pc:spChg>
        <pc:graphicFrameChg chg="add">
          <ac:chgData name="Mounika Jakkampudi" userId="S::jakkampudi.m@northeastern.edu::43210606-57d5-4716-9c9e-76a2ff93e296" providerId="AD" clId="Web-{5AA4731E-D6AD-44FC-A4E3-CD473A3D05CD}" dt="2021-11-07T05:43:03.868" v="2"/>
          <ac:graphicFrameMkLst>
            <pc:docMk/>
            <pc:sldMk cId="4229086662" sldId="268"/>
            <ac:graphicFrameMk id="53" creationId="{CEAEC0A3-27D7-4CD8-9DEF-F2DB24A32C17}"/>
          </ac:graphicFrameMkLst>
        </pc:graphicFrameChg>
      </pc:sldChg>
      <pc:sldChg chg="addSp delSp modSp mod setBg setClrOvrMap">
        <pc:chgData name="Mounika Jakkampudi" userId="S::jakkampudi.m@northeastern.edu::43210606-57d5-4716-9c9e-76a2ff93e296" providerId="AD" clId="Web-{5AA4731E-D6AD-44FC-A4E3-CD473A3D05CD}" dt="2021-11-07T06:23:46.944" v="767"/>
        <pc:sldMkLst>
          <pc:docMk/>
          <pc:sldMk cId="1421756288" sldId="269"/>
        </pc:sldMkLst>
        <pc:spChg chg="mod">
          <ac:chgData name="Mounika Jakkampudi" userId="S::jakkampudi.m@northeastern.edu::43210606-57d5-4716-9c9e-76a2ff93e296" providerId="AD" clId="Web-{5AA4731E-D6AD-44FC-A4E3-CD473A3D05CD}" dt="2021-11-07T06:23:46.944" v="767"/>
          <ac:spMkLst>
            <pc:docMk/>
            <pc:sldMk cId="1421756288" sldId="269"/>
            <ac:spMk id="2" creationId="{686219AD-7E8C-6745-A015-93D1DBB22090}"/>
          </ac:spMkLst>
        </pc:spChg>
        <pc:spChg chg="del ord">
          <ac:chgData name="Mounika Jakkampudi" userId="S::jakkampudi.m@northeastern.edu::43210606-57d5-4716-9c9e-76a2ff93e296" providerId="AD" clId="Web-{5AA4731E-D6AD-44FC-A4E3-CD473A3D05CD}" dt="2021-11-07T05:55:10.861" v="320"/>
          <ac:spMkLst>
            <pc:docMk/>
            <pc:sldMk cId="1421756288" sldId="269"/>
            <ac:spMk id="3" creationId="{F217AD03-2DF5-4AB2-B2D6-DA7A2E27A37E}"/>
          </ac:spMkLst>
        </pc:spChg>
        <pc:spChg chg="add del mod">
          <ac:chgData name="Mounika Jakkampudi" userId="S::jakkampudi.m@northeastern.edu::43210606-57d5-4716-9c9e-76a2ff93e296" providerId="AD" clId="Web-{5AA4731E-D6AD-44FC-A4E3-CD473A3D05CD}" dt="2021-11-07T06:23:46.944" v="767"/>
          <ac:spMkLst>
            <pc:docMk/>
            <pc:sldMk cId="1421756288" sldId="269"/>
            <ac:spMk id="4" creationId="{7C7A5BA3-E567-4A81-91C1-D392AF0C6E84}"/>
          </ac:spMkLst>
        </pc:spChg>
        <pc:spChg chg="add del">
          <ac:chgData name="Mounika Jakkampudi" userId="S::jakkampudi.m@northeastern.edu::43210606-57d5-4716-9c9e-76a2ff93e296" providerId="AD" clId="Web-{5AA4731E-D6AD-44FC-A4E3-CD473A3D05CD}" dt="2021-11-07T05:54:31.531" v="314"/>
          <ac:spMkLst>
            <pc:docMk/>
            <pc:sldMk cId="1421756288" sldId="269"/>
            <ac:spMk id="26" creationId="{C5176844-69C3-4F79-BE38-EA5BDDF4FEA4}"/>
          </ac:spMkLst>
        </pc:spChg>
        <pc:spChg chg="add del">
          <ac:chgData name="Mounika Jakkampudi" userId="S::jakkampudi.m@northeastern.edu::43210606-57d5-4716-9c9e-76a2ff93e296" providerId="AD" clId="Web-{5AA4731E-D6AD-44FC-A4E3-CD473A3D05CD}" dt="2021-11-07T05:54:31.531" v="314"/>
          <ac:spMkLst>
            <pc:docMk/>
            <pc:sldMk cId="1421756288" sldId="269"/>
            <ac:spMk id="30" creationId="{A101E513-AF74-4E9D-A31F-99664250722D}"/>
          </ac:spMkLst>
        </pc:spChg>
        <pc:spChg chg="add del">
          <ac:chgData name="Mounika Jakkampudi" userId="S::jakkampudi.m@northeastern.edu::43210606-57d5-4716-9c9e-76a2ff93e296" providerId="AD" clId="Web-{5AA4731E-D6AD-44FC-A4E3-CD473A3D05CD}" dt="2021-11-07T06:12:50.235" v="593"/>
          <ac:spMkLst>
            <pc:docMk/>
            <pc:sldMk cId="1421756288" sldId="269"/>
            <ac:spMk id="33" creationId="{C5176844-69C3-4F79-BE38-EA5BDDF4FEA4}"/>
          </ac:spMkLst>
        </pc:spChg>
        <pc:spChg chg="add del">
          <ac:chgData name="Mounika Jakkampudi" userId="S::jakkampudi.m@northeastern.edu::43210606-57d5-4716-9c9e-76a2ff93e296" providerId="AD" clId="Web-{5AA4731E-D6AD-44FC-A4E3-CD473A3D05CD}" dt="2021-11-07T06:12:50.235" v="593"/>
          <ac:spMkLst>
            <pc:docMk/>
            <pc:sldMk cId="1421756288" sldId="269"/>
            <ac:spMk id="35" creationId="{41113FF5-9B84-4A89-BF52-EA3C7E01AA3B}"/>
          </ac:spMkLst>
        </pc:spChg>
        <pc:spChg chg="add del">
          <ac:chgData name="Mounika Jakkampudi" userId="S::jakkampudi.m@northeastern.edu::43210606-57d5-4716-9c9e-76a2ff93e296" providerId="AD" clId="Web-{5AA4731E-D6AD-44FC-A4E3-CD473A3D05CD}" dt="2021-11-07T05:53:45.888" v="301"/>
          <ac:spMkLst>
            <pc:docMk/>
            <pc:sldMk cId="1421756288" sldId="269"/>
            <ac:spMk id="36" creationId="{C5176844-69C3-4F79-BE38-EA5BDDF4FEA4}"/>
          </ac:spMkLst>
        </pc:spChg>
        <pc:spChg chg="add del">
          <ac:chgData name="Mounika Jakkampudi" userId="S::jakkampudi.m@northeastern.edu::43210606-57d5-4716-9c9e-76a2ff93e296" providerId="AD" clId="Web-{5AA4731E-D6AD-44FC-A4E3-CD473A3D05CD}" dt="2021-11-07T05:54:31.516" v="313"/>
          <ac:spMkLst>
            <pc:docMk/>
            <pc:sldMk cId="1421756288" sldId="269"/>
            <ac:spMk id="37" creationId="{C5176844-69C3-4F79-BE38-EA5BDDF4FEA4}"/>
          </ac:spMkLst>
        </pc:spChg>
        <pc:spChg chg="add del">
          <ac:chgData name="Mounika Jakkampudi" userId="S::jakkampudi.m@northeastern.edu::43210606-57d5-4716-9c9e-76a2ff93e296" providerId="AD" clId="Web-{5AA4731E-D6AD-44FC-A4E3-CD473A3D05CD}" dt="2021-11-07T05:53:45.888" v="301"/>
          <ac:spMkLst>
            <pc:docMk/>
            <pc:sldMk cId="1421756288" sldId="269"/>
            <ac:spMk id="40" creationId="{A101E513-AF74-4E9D-A31F-99664250722D}"/>
          </ac:spMkLst>
        </pc:spChg>
        <pc:spChg chg="add del">
          <ac:chgData name="Mounika Jakkampudi" userId="S::jakkampudi.m@northeastern.edu::43210606-57d5-4716-9c9e-76a2ff93e296" providerId="AD" clId="Web-{5AA4731E-D6AD-44FC-A4E3-CD473A3D05CD}" dt="2021-11-07T05:54:31.516" v="313"/>
          <ac:spMkLst>
            <pc:docMk/>
            <pc:sldMk cId="1421756288" sldId="269"/>
            <ac:spMk id="41" creationId="{CAF8A158-E51E-4253-820B-3970F73976B6}"/>
          </ac:spMkLst>
        </pc:spChg>
        <pc:spChg chg="add del">
          <ac:chgData name="Mounika Jakkampudi" userId="S::jakkampudi.m@northeastern.edu::43210606-57d5-4716-9c9e-76a2ff93e296" providerId="AD" clId="Web-{5AA4731E-D6AD-44FC-A4E3-CD473A3D05CD}" dt="2021-11-07T05:54:31.516" v="313"/>
          <ac:spMkLst>
            <pc:docMk/>
            <pc:sldMk cId="1421756288" sldId="269"/>
            <ac:spMk id="43" creationId="{A101E513-AF74-4E9D-A31F-99664250722D}"/>
          </ac:spMkLst>
        </pc:spChg>
        <pc:spChg chg="add del">
          <ac:chgData name="Mounika Jakkampudi" userId="S::jakkampudi.m@northeastern.edu::43210606-57d5-4716-9c9e-76a2ff93e296" providerId="AD" clId="Web-{5AA4731E-D6AD-44FC-A4E3-CD473A3D05CD}" dt="2021-11-07T06:12:50.235" v="593"/>
          <ac:spMkLst>
            <pc:docMk/>
            <pc:sldMk cId="1421756288" sldId="269"/>
            <ac:spMk id="44" creationId="{A101E513-AF74-4E9D-A31F-99664250722D}"/>
          </ac:spMkLst>
        </pc:spChg>
        <pc:spChg chg="add del">
          <ac:chgData name="Mounika Jakkampudi" userId="S::jakkampudi.m@northeastern.edu::43210606-57d5-4716-9c9e-76a2ff93e296" providerId="AD" clId="Web-{5AA4731E-D6AD-44FC-A4E3-CD473A3D05CD}" dt="2021-11-07T05:53:43.513" v="298"/>
          <ac:spMkLst>
            <pc:docMk/>
            <pc:sldMk cId="1421756288" sldId="269"/>
            <ac:spMk id="45" creationId="{C5176844-69C3-4F79-BE38-EA5BDDF4FEA4}"/>
          </ac:spMkLst>
        </pc:spChg>
        <pc:spChg chg="add del">
          <ac:chgData name="Mounika Jakkampudi" userId="S::jakkampudi.m@northeastern.edu::43210606-57d5-4716-9c9e-76a2ff93e296" providerId="AD" clId="Web-{5AA4731E-D6AD-44FC-A4E3-CD473A3D05CD}" dt="2021-11-07T06:02:49.997" v="543"/>
          <ac:spMkLst>
            <pc:docMk/>
            <pc:sldMk cId="1421756288" sldId="269"/>
            <ac:spMk id="46" creationId="{C5176844-69C3-4F79-BE38-EA5BDDF4FEA4}"/>
          </ac:spMkLst>
        </pc:spChg>
        <pc:spChg chg="add del">
          <ac:chgData name="Mounika Jakkampudi" userId="S::jakkampudi.m@northeastern.edu::43210606-57d5-4716-9c9e-76a2ff93e296" providerId="AD" clId="Web-{5AA4731E-D6AD-44FC-A4E3-CD473A3D05CD}" dt="2021-11-07T06:20:31.855" v="747"/>
          <ac:spMkLst>
            <pc:docMk/>
            <pc:sldMk cId="1421756288" sldId="269"/>
            <ac:spMk id="48" creationId="{C5176844-69C3-4F79-BE38-EA5BDDF4FEA4}"/>
          </ac:spMkLst>
        </pc:spChg>
        <pc:spChg chg="add del">
          <ac:chgData name="Mounika Jakkampudi" userId="S::jakkampudi.m@northeastern.edu::43210606-57d5-4716-9c9e-76a2ff93e296" providerId="AD" clId="Web-{5AA4731E-D6AD-44FC-A4E3-CD473A3D05CD}" dt="2021-11-07T05:53:43.513" v="298"/>
          <ac:spMkLst>
            <pc:docMk/>
            <pc:sldMk cId="1421756288" sldId="269"/>
            <ac:spMk id="49" creationId="{A101E513-AF74-4E9D-A31F-99664250722D}"/>
          </ac:spMkLst>
        </pc:spChg>
        <pc:spChg chg="add del">
          <ac:chgData name="Mounika Jakkampudi" userId="S::jakkampudi.m@northeastern.edu::43210606-57d5-4716-9c9e-76a2ff93e296" providerId="AD" clId="Web-{5AA4731E-D6AD-44FC-A4E3-CD473A3D05CD}" dt="2021-11-07T06:20:31.855" v="747"/>
          <ac:spMkLst>
            <pc:docMk/>
            <pc:sldMk cId="1421756288" sldId="269"/>
            <ac:spMk id="52" creationId="{A101E513-AF74-4E9D-A31F-99664250722D}"/>
          </ac:spMkLst>
        </pc:spChg>
        <pc:spChg chg="add del">
          <ac:chgData name="Mounika Jakkampudi" userId="S::jakkampudi.m@northeastern.edu::43210606-57d5-4716-9c9e-76a2ff93e296" providerId="AD" clId="Web-{5AA4731E-D6AD-44FC-A4E3-CD473A3D05CD}" dt="2021-11-07T06:02:49.997" v="543"/>
          <ac:spMkLst>
            <pc:docMk/>
            <pc:sldMk cId="1421756288" sldId="269"/>
            <ac:spMk id="53" creationId="{F76C355F-28BE-46B1-9B8D-5D71A48155D3}"/>
          </ac:spMkLst>
        </pc:spChg>
        <pc:spChg chg="add del">
          <ac:chgData name="Mounika Jakkampudi" userId="S::jakkampudi.m@northeastern.edu::43210606-57d5-4716-9c9e-76a2ff93e296" providerId="AD" clId="Web-{5AA4731E-D6AD-44FC-A4E3-CD473A3D05CD}" dt="2021-11-07T06:02:49.997" v="543"/>
          <ac:spMkLst>
            <pc:docMk/>
            <pc:sldMk cId="1421756288" sldId="269"/>
            <ac:spMk id="55" creationId="{A101E513-AF74-4E9D-A31F-99664250722D}"/>
          </ac:spMkLst>
        </pc:spChg>
        <pc:spChg chg="add del">
          <ac:chgData name="Mounika Jakkampudi" userId="S::jakkampudi.m@northeastern.edu::43210606-57d5-4716-9c9e-76a2ff93e296" providerId="AD" clId="Web-{5AA4731E-D6AD-44FC-A4E3-CD473A3D05CD}" dt="2021-11-07T06:23:46.944" v="767"/>
          <ac:spMkLst>
            <pc:docMk/>
            <pc:sldMk cId="1421756288" sldId="269"/>
            <ac:spMk id="57" creationId="{C5176844-69C3-4F79-BE38-EA5BDDF4FEA4}"/>
          </ac:spMkLst>
        </pc:spChg>
        <pc:spChg chg="add del">
          <ac:chgData name="Mounika Jakkampudi" userId="S::jakkampudi.m@northeastern.edu::43210606-57d5-4716-9c9e-76a2ff93e296" providerId="AD" clId="Web-{5AA4731E-D6AD-44FC-A4E3-CD473A3D05CD}" dt="2021-11-07T06:23:46.944" v="767"/>
          <ac:spMkLst>
            <pc:docMk/>
            <pc:sldMk cId="1421756288" sldId="269"/>
            <ac:spMk id="59" creationId="{1CF1AAE4-D0BC-430F-A613-7BBAAECA0C2D}"/>
          </ac:spMkLst>
        </pc:spChg>
        <pc:spChg chg="add del">
          <ac:chgData name="Mounika Jakkampudi" userId="S::jakkampudi.m@northeastern.edu::43210606-57d5-4716-9c9e-76a2ff93e296" providerId="AD" clId="Web-{5AA4731E-D6AD-44FC-A4E3-CD473A3D05CD}" dt="2021-11-07T06:23:46.944" v="767"/>
          <ac:spMkLst>
            <pc:docMk/>
            <pc:sldMk cId="1421756288" sldId="269"/>
            <ac:spMk id="61" creationId="{A101E513-AF74-4E9D-A31F-99664250722D}"/>
          </ac:spMkLst>
        </pc:spChg>
        <pc:spChg chg="add del">
          <ac:chgData name="Mounika Jakkampudi" userId="S::jakkampudi.m@northeastern.edu::43210606-57d5-4716-9c9e-76a2ff93e296" providerId="AD" clId="Web-{5AA4731E-D6AD-44FC-A4E3-CD473A3D05CD}" dt="2021-11-07T06:23:46.944" v="767"/>
          <ac:spMkLst>
            <pc:docMk/>
            <pc:sldMk cId="1421756288" sldId="269"/>
            <ac:spMk id="67" creationId="{C5176844-69C3-4F79-BE38-EA5BDDF4FEA4}"/>
          </ac:spMkLst>
        </pc:spChg>
        <pc:spChg chg="add del">
          <ac:chgData name="Mounika Jakkampudi" userId="S::jakkampudi.m@northeastern.edu::43210606-57d5-4716-9c9e-76a2ff93e296" providerId="AD" clId="Web-{5AA4731E-D6AD-44FC-A4E3-CD473A3D05CD}" dt="2021-11-07T06:23:46.944" v="767"/>
          <ac:spMkLst>
            <pc:docMk/>
            <pc:sldMk cId="1421756288" sldId="269"/>
            <ac:spMk id="71" creationId="{7BB25A96-E96A-4D45-AA98-5275E81FAC84}"/>
          </ac:spMkLst>
        </pc:spChg>
        <pc:spChg chg="add del">
          <ac:chgData name="Mounika Jakkampudi" userId="S::jakkampudi.m@northeastern.edu::43210606-57d5-4716-9c9e-76a2ff93e296" providerId="AD" clId="Web-{5AA4731E-D6AD-44FC-A4E3-CD473A3D05CD}" dt="2021-11-07T06:23:46.944" v="767"/>
          <ac:spMkLst>
            <pc:docMk/>
            <pc:sldMk cId="1421756288" sldId="269"/>
            <ac:spMk id="73" creationId="{A101E513-AF74-4E9D-A31F-99664250722D}"/>
          </ac:spMkLst>
        </pc:spChg>
        <pc:graphicFrameChg chg="add del">
          <ac:chgData name="Mounika Jakkampudi" userId="S::jakkampudi.m@northeastern.edu::43210606-57d5-4716-9c9e-76a2ff93e296" providerId="AD" clId="Web-{5AA4731E-D6AD-44FC-A4E3-CD473A3D05CD}" dt="2021-11-07T06:23:46.944" v="767"/>
          <ac:graphicFrameMkLst>
            <pc:docMk/>
            <pc:sldMk cId="1421756288" sldId="269"/>
            <ac:graphicFrameMk id="63" creationId="{0AFE09FE-30F4-4B8A-AD2F-EBFCBC4B9405}"/>
          </ac:graphicFrameMkLst>
        </pc:graphicFrameChg>
        <pc:picChg chg="add del mod">
          <ac:chgData name="Mounika Jakkampudi" userId="S::jakkampudi.m@northeastern.edu::43210606-57d5-4716-9c9e-76a2ff93e296" providerId="AD" clId="Web-{5AA4731E-D6AD-44FC-A4E3-CD473A3D05CD}" dt="2021-11-07T05:53:45.888" v="301"/>
          <ac:picMkLst>
            <pc:docMk/>
            <pc:sldMk cId="1421756288" sldId="269"/>
            <ac:picMk id="32" creationId="{B0305ADD-2E37-459E-BF45-CF382CD24E24}"/>
          </ac:picMkLst>
        </pc:picChg>
        <pc:picChg chg="add del">
          <ac:chgData name="Mounika Jakkampudi" userId="S::jakkampudi.m@northeastern.edu::43210606-57d5-4716-9c9e-76a2ff93e296" providerId="AD" clId="Web-{5AA4731E-D6AD-44FC-A4E3-CD473A3D05CD}" dt="2021-11-07T05:54:31.516" v="313"/>
          <ac:picMkLst>
            <pc:docMk/>
            <pc:sldMk cId="1421756288" sldId="269"/>
            <ac:picMk id="34" creationId="{A0DEBD4D-6470-402C-9793-B82CB3EC7F48}"/>
          </ac:picMkLst>
        </pc:picChg>
        <pc:picChg chg="add del mod">
          <ac:chgData name="Mounika Jakkampudi" userId="S::jakkampudi.m@northeastern.edu::43210606-57d5-4716-9c9e-76a2ff93e296" providerId="AD" clId="Web-{5AA4731E-D6AD-44FC-A4E3-CD473A3D05CD}" dt="2021-11-07T06:20:27.151" v="746"/>
          <ac:picMkLst>
            <pc:docMk/>
            <pc:sldMk cId="1421756288" sldId="269"/>
            <ac:picMk id="42" creationId="{AFD0524C-550A-4AFE-B843-515B537B2E21}"/>
          </ac:picMkLst>
        </pc:picChg>
        <pc:cxnChg chg="add del">
          <ac:chgData name="Mounika Jakkampudi" userId="S::jakkampudi.m@northeastern.edu::43210606-57d5-4716-9c9e-76a2ff93e296" providerId="AD" clId="Web-{5AA4731E-D6AD-44FC-A4E3-CD473A3D05CD}" dt="2021-11-07T05:54:31.531" v="314"/>
          <ac:cxnSpMkLst>
            <pc:docMk/>
            <pc:sldMk cId="1421756288" sldId="269"/>
            <ac:cxnSpMk id="28" creationId="{33862825-C012-4895-A17E-F3D1F62D89DD}"/>
          </ac:cxnSpMkLst>
        </pc:cxnChg>
        <pc:cxnChg chg="add del">
          <ac:chgData name="Mounika Jakkampudi" userId="S::jakkampudi.m@northeastern.edu::43210606-57d5-4716-9c9e-76a2ff93e296" providerId="AD" clId="Web-{5AA4731E-D6AD-44FC-A4E3-CD473A3D05CD}" dt="2021-11-07T05:53:45.888" v="301"/>
          <ac:cxnSpMkLst>
            <pc:docMk/>
            <pc:sldMk cId="1421756288" sldId="269"/>
            <ac:cxnSpMk id="38" creationId="{C1FC086D-39EC-448D-97E7-FF232355AE19}"/>
          </ac:cxnSpMkLst>
        </pc:cxnChg>
        <pc:cxnChg chg="add del">
          <ac:chgData name="Mounika Jakkampudi" userId="S::jakkampudi.m@northeastern.edu::43210606-57d5-4716-9c9e-76a2ff93e296" providerId="AD" clId="Web-{5AA4731E-D6AD-44FC-A4E3-CD473A3D05CD}" dt="2021-11-07T05:54:31.516" v="313"/>
          <ac:cxnSpMkLst>
            <pc:docMk/>
            <pc:sldMk cId="1421756288" sldId="269"/>
            <ac:cxnSpMk id="39" creationId="{33862825-C012-4895-A17E-F3D1F62D89DD}"/>
          </ac:cxnSpMkLst>
        </pc:cxnChg>
        <pc:cxnChg chg="add del">
          <ac:chgData name="Mounika Jakkampudi" userId="S::jakkampudi.m@northeastern.edu::43210606-57d5-4716-9c9e-76a2ff93e296" providerId="AD" clId="Web-{5AA4731E-D6AD-44FC-A4E3-CD473A3D05CD}" dt="2021-11-07T05:53:43.513" v="298"/>
          <ac:cxnSpMkLst>
            <pc:docMk/>
            <pc:sldMk cId="1421756288" sldId="269"/>
            <ac:cxnSpMk id="47" creationId="{61A0812C-8DCE-4CA2-904B-A5A5C12CA4F3}"/>
          </ac:cxnSpMkLst>
        </pc:cxnChg>
        <pc:cxnChg chg="add del">
          <ac:chgData name="Mounika Jakkampudi" userId="S::jakkampudi.m@northeastern.edu::43210606-57d5-4716-9c9e-76a2ff93e296" providerId="AD" clId="Web-{5AA4731E-D6AD-44FC-A4E3-CD473A3D05CD}" dt="2021-11-07T06:20:31.855" v="747"/>
          <ac:cxnSpMkLst>
            <pc:docMk/>
            <pc:sldMk cId="1421756288" sldId="269"/>
            <ac:cxnSpMk id="50" creationId="{AEF97C72-3F89-4F0A-9629-01818B389CF0}"/>
          </ac:cxnSpMkLst>
        </pc:cxnChg>
        <pc:cxnChg chg="add del">
          <ac:chgData name="Mounika Jakkampudi" userId="S::jakkampudi.m@northeastern.edu::43210606-57d5-4716-9c9e-76a2ff93e296" providerId="AD" clId="Web-{5AA4731E-D6AD-44FC-A4E3-CD473A3D05CD}" dt="2021-11-07T06:02:49.997" v="543"/>
          <ac:cxnSpMkLst>
            <pc:docMk/>
            <pc:sldMk cId="1421756288" sldId="269"/>
            <ac:cxnSpMk id="51" creationId="{33862825-C012-4895-A17E-F3D1F62D89DD}"/>
          </ac:cxnSpMkLst>
        </pc:cxnChg>
        <pc:cxnChg chg="add del">
          <ac:chgData name="Mounika Jakkampudi" userId="S::jakkampudi.m@northeastern.edu::43210606-57d5-4716-9c9e-76a2ff93e296" providerId="AD" clId="Web-{5AA4731E-D6AD-44FC-A4E3-CD473A3D05CD}" dt="2021-11-07T06:23:46.944" v="767"/>
          <ac:cxnSpMkLst>
            <pc:docMk/>
            <pc:sldMk cId="1421756288" sldId="269"/>
            <ac:cxnSpMk id="69" creationId="{33862825-C012-4895-A17E-F3D1F62D89DD}"/>
          </ac:cxnSpMkLst>
        </pc:cxnChg>
      </pc:sldChg>
      <pc:sldChg chg="addSp delSp modSp mod setBg setClrOvrMap">
        <pc:chgData name="Mounika Jakkampudi" userId="S::jakkampudi.m@northeastern.edu::43210606-57d5-4716-9c9e-76a2ff93e296" providerId="AD" clId="Web-{5AA4731E-D6AD-44FC-A4E3-CD473A3D05CD}" dt="2021-11-07T06:16:16.747" v="621" actId="20577"/>
        <pc:sldMkLst>
          <pc:docMk/>
          <pc:sldMk cId="398603345" sldId="270"/>
        </pc:sldMkLst>
        <pc:spChg chg="mod">
          <ac:chgData name="Mounika Jakkampudi" userId="S::jakkampudi.m@northeastern.edu::43210606-57d5-4716-9c9e-76a2ff93e296" providerId="AD" clId="Web-{5AA4731E-D6AD-44FC-A4E3-CD473A3D05CD}" dt="2021-11-07T06:16:05.825" v="619"/>
          <ac:spMkLst>
            <pc:docMk/>
            <pc:sldMk cId="398603345" sldId="270"/>
            <ac:spMk id="2" creationId="{ABA63E73-97C6-4AFE-BBCC-3F13D4DCB34F}"/>
          </ac:spMkLst>
        </pc:spChg>
        <pc:spChg chg="mod">
          <ac:chgData name="Mounika Jakkampudi" userId="S::jakkampudi.m@northeastern.edu::43210606-57d5-4716-9c9e-76a2ff93e296" providerId="AD" clId="Web-{5AA4731E-D6AD-44FC-A4E3-CD473A3D05CD}" dt="2021-11-07T06:16:16.747" v="621" actId="20577"/>
          <ac:spMkLst>
            <pc:docMk/>
            <pc:sldMk cId="398603345" sldId="270"/>
            <ac:spMk id="3" creationId="{BA347016-5401-434E-893C-58F987270898}"/>
          </ac:spMkLst>
        </pc:spChg>
        <pc:spChg chg="del">
          <ac:chgData name="Mounika Jakkampudi" userId="S::jakkampudi.m@northeastern.edu::43210606-57d5-4716-9c9e-76a2ff93e296" providerId="AD" clId="Web-{5AA4731E-D6AD-44FC-A4E3-CD473A3D05CD}" dt="2021-11-07T06:08:00.874" v="557"/>
          <ac:spMkLst>
            <pc:docMk/>
            <pc:sldMk cId="398603345" sldId="270"/>
            <ac:spMk id="19" creationId="{C5176844-69C3-4F79-BE38-EA5BDDF4FEA4}"/>
          </ac:spMkLst>
        </pc:spChg>
        <pc:spChg chg="del">
          <ac:chgData name="Mounika Jakkampudi" userId="S::jakkampudi.m@northeastern.edu::43210606-57d5-4716-9c9e-76a2ff93e296" providerId="AD" clId="Web-{5AA4731E-D6AD-44FC-A4E3-CD473A3D05CD}" dt="2021-11-07T06:08:00.874" v="557"/>
          <ac:spMkLst>
            <pc:docMk/>
            <pc:sldMk cId="398603345" sldId="270"/>
            <ac:spMk id="21" creationId="{41113FF5-9B84-4A89-BF52-EA3C7E01AA3B}"/>
          </ac:spMkLst>
        </pc:spChg>
        <pc:spChg chg="del">
          <ac:chgData name="Mounika Jakkampudi" userId="S::jakkampudi.m@northeastern.edu::43210606-57d5-4716-9c9e-76a2ff93e296" providerId="AD" clId="Web-{5AA4731E-D6AD-44FC-A4E3-CD473A3D05CD}" dt="2021-11-07T06:08:00.874" v="557"/>
          <ac:spMkLst>
            <pc:docMk/>
            <pc:sldMk cId="398603345" sldId="270"/>
            <ac:spMk id="23" creationId="{A101E513-AF74-4E9D-A31F-99664250722D}"/>
          </ac:spMkLst>
        </pc:spChg>
        <pc:spChg chg="add del">
          <ac:chgData name="Mounika Jakkampudi" userId="S::jakkampudi.m@northeastern.edu::43210606-57d5-4716-9c9e-76a2ff93e296" providerId="AD" clId="Web-{5AA4731E-D6AD-44FC-A4E3-CD473A3D05CD}" dt="2021-11-07T06:16:05.825" v="619"/>
          <ac:spMkLst>
            <pc:docMk/>
            <pc:sldMk cId="398603345" sldId="270"/>
            <ac:spMk id="28" creationId="{C5176844-69C3-4F79-BE38-EA5BDDF4FEA4}"/>
          </ac:spMkLst>
        </pc:spChg>
        <pc:spChg chg="add del">
          <ac:chgData name="Mounika Jakkampudi" userId="S::jakkampudi.m@northeastern.edu::43210606-57d5-4716-9c9e-76a2ff93e296" providerId="AD" clId="Web-{5AA4731E-D6AD-44FC-A4E3-CD473A3D05CD}" dt="2021-11-07T06:16:05.825" v="619"/>
          <ac:spMkLst>
            <pc:docMk/>
            <pc:sldMk cId="398603345" sldId="270"/>
            <ac:spMk id="32" creationId="{CAF8A158-E51E-4253-820B-3970F73976B6}"/>
          </ac:spMkLst>
        </pc:spChg>
        <pc:spChg chg="add del">
          <ac:chgData name="Mounika Jakkampudi" userId="S::jakkampudi.m@northeastern.edu::43210606-57d5-4716-9c9e-76a2ff93e296" providerId="AD" clId="Web-{5AA4731E-D6AD-44FC-A4E3-CD473A3D05CD}" dt="2021-11-07T06:16:05.825" v="619"/>
          <ac:spMkLst>
            <pc:docMk/>
            <pc:sldMk cId="398603345" sldId="270"/>
            <ac:spMk id="34" creationId="{A101E513-AF74-4E9D-A31F-99664250722D}"/>
          </ac:spMkLst>
        </pc:spChg>
        <pc:spChg chg="add">
          <ac:chgData name="Mounika Jakkampudi" userId="S::jakkampudi.m@northeastern.edu::43210606-57d5-4716-9c9e-76a2ff93e296" providerId="AD" clId="Web-{5AA4731E-D6AD-44FC-A4E3-CD473A3D05CD}" dt="2021-11-07T06:16:05.825" v="619"/>
          <ac:spMkLst>
            <pc:docMk/>
            <pc:sldMk cId="398603345" sldId="270"/>
            <ac:spMk id="39" creationId="{C5176844-69C3-4F79-BE38-EA5BDDF4FEA4}"/>
          </ac:spMkLst>
        </pc:spChg>
        <pc:spChg chg="add">
          <ac:chgData name="Mounika Jakkampudi" userId="S::jakkampudi.m@northeastern.edu::43210606-57d5-4716-9c9e-76a2ff93e296" providerId="AD" clId="Web-{5AA4731E-D6AD-44FC-A4E3-CD473A3D05CD}" dt="2021-11-07T06:16:05.825" v="619"/>
          <ac:spMkLst>
            <pc:docMk/>
            <pc:sldMk cId="398603345" sldId="270"/>
            <ac:spMk id="43" creationId="{A101E513-AF74-4E9D-A31F-99664250722D}"/>
          </ac:spMkLst>
        </pc:spChg>
        <pc:picChg chg="mod">
          <ac:chgData name="Mounika Jakkampudi" userId="S::jakkampudi.m@northeastern.edu::43210606-57d5-4716-9c9e-76a2ff93e296" providerId="AD" clId="Web-{5AA4731E-D6AD-44FC-A4E3-CD473A3D05CD}" dt="2021-11-07T06:16:05.825" v="619"/>
          <ac:picMkLst>
            <pc:docMk/>
            <pc:sldMk cId="398603345" sldId="270"/>
            <ac:picMk id="16" creationId="{EB83160E-8BA7-4846-9F10-B0A814272FE6}"/>
          </ac:picMkLst>
        </pc:picChg>
        <pc:cxnChg chg="add del">
          <ac:chgData name="Mounika Jakkampudi" userId="S::jakkampudi.m@northeastern.edu::43210606-57d5-4716-9c9e-76a2ff93e296" providerId="AD" clId="Web-{5AA4731E-D6AD-44FC-A4E3-CD473A3D05CD}" dt="2021-11-07T06:16:05.825" v="619"/>
          <ac:cxnSpMkLst>
            <pc:docMk/>
            <pc:sldMk cId="398603345" sldId="270"/>
            <ac:cxnSpMk id="30" creationId="{33862825-C012-4895-A17E-F3D1F62D89DD}"/>
          </ac:cxnSpMkLst>
        </pc:cxnChg>
        <pc:cxnChg chg="add">
          <ac:chgData name="Mounika Jakkampudi" userId="S::jakkampudi.m@northeastern.edu::43210606-57d5-4716-9c9e-76a2ff93e296" providerId="AD" clId="Web-{5AA4731E-D6AD-44FC-A4E3-CD473A3D05CD}" dt="2021-11-07T06:16:05.825" v="619"/>
          <ac:cxnSpMkLst>
            <pc:docMk/>
            <pc:sldMk cId="398603345" sldId="270"/>
            <ac:cxnSpMk id="41" creationId="{AEF97C72-3F89-4F0A-9629-01818B389CF0}"/>
          </ac:cxnSpMkLst>
        </pc:cxnChg>
      </pc:sldChg>
    </pc:docChg>
  </pc:docChgLst>
  <pc:docChgLst>
    <pc:chgData name="Bowen Sun" userId="S::sun.bow@northeastern.edu::fb3048d2-b0cc-4287-9e90-d3067cf3e712" providerId="AD" clId="Web-{EEE8897D-02E0-43CD-B421-F949AE9B9179}"/>
    <pc:docChg chg="addSld delSld modSld">
      <pc:chgData name="Bowen Sun" userId="S::sun.bow@northeastern.edu::fb3048d2-b0cc-4287-9e90-d3067cf3e712" providerId="AD" clId="Web-{EEE8897D-02E0-43CD-B421-F949AE9B9179}" dt="2021-11-07T16:37:53.647" v="350" actId="20577"/>
      <pc:docMkLst>
        <pc:docMk/>
      </pc:docMkLst>
      <pc:sldChg chg="modSp">
        <pc:chgData name="Bowen Sun" userId="S::sun.bow@northeastern.edu::fb3048d2-b0cc-4287-9e90-d3067cf3e712" providerId="AD" clId="Web-{EEE8897D-02E0-43CD-B421-F949AE9B9179}" dt="2021-11-07T16:07:39.075" v="87" actId="20577"/>
        <pc:sldMkLst>
          <pc:docMk/>
          <pc:sldMk cId="3758821673" sldId="257"/>
        </pc:sldMkLst>
        <pc:spChg chg="mod">
          <ac:chgData name="Bowen Sun" userId="S::sun.bow@northeastern.edu::fb3048d2-b0cc-4287-9e90-d3067cf3e712" providerId="AD" clId="Web-{EEE8897D-02E0-43CD-B421-F949AE9B9179}" dt="2021-11-07T16:07:39.075" v="87" actId="20577"/>
          <ac:spMkLst>
            <pc:docMk/>
            <pc:sldMk cId="3758821673" sldId="257"/>
            <ac:spMk id="3" creationId="{419B0A80-431A-49BD-B5D3-251EEEBE1E09}"/>
          </ac:spMkLst>
        </pc:spChg>
      </pc:sldChg>
      <pc:sldChg chg="modSp">
        <pc:chgData name="Bowen Sun" userId="S::sun.bow@northeastern.edu::fb3048d2-b0cc-4287-9e90-d3067cf3e712" providerId="AD" clId="Web-{EEE8897D-02E0-43CD-B421-F949AE9B9179}" dt="2021-11-07T16:12:11.406" v="164" actId="20577"/>
        <pc:sldMkLst>
          <pc:docMk/>
          <pc:sldMk cId="714601271" sldId="258"/>
        </pc:sldMkLst>
        <pc:spChg chg="mod">
          <ac:chgData name="Bowen Sun" userId="S::sun.bow@northeastern.edu::fb3048d2-b0cc-4287-9e90-d3067cf3e712" providerId="AD" clId="Web-{EEE8897D-02E0-43CD-B421-F949AE9B9179}" dt="2021-11-07T16:12:11.406" v="164" actId="20577"/>
          <ac:spMkLst>
            <pc:docMk/>
            <pc:sldMk cId="714601271" sldId="258"/>
            <ac:spMk id="4" creationId="{B3946EA8-623B-4F73-BC6D-85C24A111BBB}"/>
          </ac:spMkLst>
        </pc:spChg>
      </pc:sldChg>
      <pc:sldChg chg="modSp">
        <pc:chgData name="Bowen Sun" userId="S::sun.bow@northeastern.edu::fb3048d2-b0cc-4287-9e90-d3067cf3e712" providerId="AD" clId="Web-{EEE8897D-02E0-43CD-B421-F949AE9B9179}" dt="2021-11-07T16:34:57.659" v="335" actId="20577"/>
        <pc:sldMkLst>
          <pc:docMk/>
          <pc:sldMk cId="1596287277" sldId="266"/>
        </pc:sldMkLst>
        <pc:spChg chg="mod">
          <ac:chgData name="Bowen Sun" userId="S::sun.bow@northeastern.edu::fb3048d2-b0cc-4287-9e90-d3067cf3e712" providerId="AD" clId="Web-{EEE8897D-02E0-43CD-B421-F949AE9B9179}" dt="2021-11-07T16:34:57.659" v="335" actId="20577"/>
          <ac:spMkLst>
            <pc:docMk/>
            <pc:sldMk cId="1596287277" sldId="266"/>
            <ac:spMk id="4" creationId="{5ED87674-BAA9-4762-BC9D-62A9141831DB}"/>
          </ac:spMkLst>
        </pc:spChg>
      </pc:sldChg>
      <pc:sldChg chg="addSp delSp modSp">
        <pc:chgData name="Bowen Sun" userId="S::sun.bow@northeastern.edu::fb3048d2-b0cc-4287-9e90-d3067cf3e712" providerId="AD" clId="Web-{EEE8897D-02E0-43CD-B421-F949AE9B9179}" dt="2021-11-07T16:37:53.647" v="350" actId="20577"/>
        <pc:sldMkLst>
          <pc:docMk/>
          <pc:sldMk cId="364200727" sldId="267"/>
        </pc:sldMkLst>
        <pc:spChg chg="mod">
          <ac:chgData name="Bowen Sun" userId="S::sun.bow@northeastern.edu::fb3048d2-b0cc-4287-9e90-d3067cf3e712" providerId="AD" clId="Web-{EEE8897D-02E0-43CD-B421-F949AE9B9179}" dt="2021-11-07T16:35:11.284" v="339"/>
          <ac:spMkLst>
            <pc:docMk/>
            <pc:sldMk cId="364200727" sldId="267"/>
            <ac:spMk id="2" creationId="{A4BF7A7B-21D1-4447-A03A-E8DD5E8D4F69}"/>
          </ac:spMkLst>
        </pc:spChg>
        <pc:spChg chg="mod">
          <ac:chgData name="Bowen Sun" userId="S::sun.bow@northeastern.edu::fb3048d2-b0cc-4287-9e90-d3067cf3e712" providerId="AD" clId="Web-{EEE8897D-02E0-43CD-B421-F949AE9B9179}" dt="2021-11-07T16:37:53.647" v="350" actId="20577"/>
          <ac:spMkLst>
            <pc:docMk/>
            <pc:sldMk cId="364200727" sldId="267"/>
            <ac:spMk id="3" creationId="{C3617B15-4FCC-44C7-B46D-532992908830}"/>
          </ac:spMkLst>
        </pc:spChg>
        <pc:spChg chg="add del">
          <ac:chgData name="Bowen Sun" userId="S::sun.bow@northeastern.edu::fb3048d2-b0cc-4287-9e90-d3067cf3e712" providerId="AD" clId="Web-{EEE8897D-02E0-43CD-B421-F949AE9B9179}" dt="2021-11-07T16:35:11.299" v="340"/>
          <ac:spMkLst>
            <pc:docMk/>
            <pc:sldMk cId="364200727" sldId="267"/>
            <ac:spMk id="4" creationId="{FBE6E165-3DE5-40D5-803C-ABA02AEA12BB}"/>
          </ac:spMkLst>
        </pc:spChg>
        <pc:spChg chg="add del">
          <ac:chgData name="Bowen Sun" userId="S::sun.bow@northeastern.edu::fb3048d2-b0cc-4287-9e90-d3067cf3e712" providerId="AD" clId="Web-{EEE8897D-02E0-43CD-B421-F949AE9B9179}" dt="2021-11-07T16:35:11.299" v="340"/>
          <ac:spMkLst>
            <pc:docMk/>
            <pc:sldMk cId="364200727" sldId="267"/>
            <ac:spMk id="8" creationId="{C5176844-69C3-4F79-BE38-EA5BDDF4FEA4}"/>
          </ac:spMkLst>
        </pc:spChg>
        <pc:spChg chg="add del">
          <ac:chgData name="Bowen Sun" userId="S::sun.bow@northeastern.edu::fb3048d2-b0cc-4287-9e90-d3067cf3e712" providerId="AD" clId="Web-{EEE8897D-02E0-43CD-B421-F949AE9B9179}" dt="2021-11-07T16:35:11.299" v="340"/>
          <ac:spMkLst>
            <pc:docMk/>
            <pc:sldMk cId="364200727" sldId="267"/>
            <ac:spMk id="10" creationId="{1CF1AAE4-D0BC-430F-A613-7BBAAECA0C2D}"/>
          </ac:spMkLst>
        </pc:spChg>
        <pc:spChg chg="add del">
          <ac:chgData name="Bowen Sun" userId="S::sun.bow@northeastern.edu::fb3048d2-b0cc-4287-9e90-d3067cf3e712" providerId="AD" clId="Web-{EEE8897D-02E0-43CD-B421-F949AE9B9179}" dt="2021-11-07T16:35:11.299" v="340"/>
          <ac:spMkLst>
            <pc:docMk/>
            <pc:sldMk cId="364200727" sldId="267"/>
            <ac:spMk id="12" creationId="{A101E513-AF74-4E9D-A31F-99664250722D}"/>
          </ac:spMkLst>
        </pc:spChg>
        <pc:spChg chg="add del">
          <ac:chgData name="Bowen Sun" userId="S::sun.bow@northeastern.edu::fb3048d2-b0cc-4287-9e90-d3067cf3e712" providerId="AD" clId="Web-{EEE8897D-02E0-43CD-B421-F949AE9B9179}" dt="2021-11-07T16:35:11.284" v="339"/>
          <ac:spMkLst>
            <pc:docMk/>
            <pc:sldMk cId="364200727" sldId="267"/>
            <ac:spMk id="14" creationId="{C5176844-69C3-4F79-BE38-EA5BDDF4FEA4}"/>
          </ac:spMkLst>
        </pc:spChg>
        <pc:spChg chg="add del">
          <ac:chgData name="Bowen Sun" userId="S::sun.bow@northeastern.edu::fb3048d2-b0cc-4287-9e90-d3067cf3e712" providerId="AD" clId="Web-{EEE8897D-02E0-43CD-B421-F949AE9B9179}" dt="2021-11-07T16:35:11.284" v="339"/>
          <ac:spMkLst>
            <pc:docMk/>
            <pc:sldMk cId="364200727" sldId="267"/>
            <ac:spMk id="16" creationId="{A101E513-AF74-4E9D-A31F-99664250722D}"/>
          </ac:spMkLst>
        </pc:spChg>
        <pc:spChg chg="add del">
          <ac:chgData name="Bowen Sun" userId="S::sun.bow@northeastern.edu::fb3048d2-b0cc-4287-9e90-d3067cf3e712" providerId="AD" clId="Web-{EEE8897D-02E0-43CD-B421-F949AE9B9179}" dt="2021-11-07T16:35:08.268" v="337"/>
          <ac:spMkLst>
            <pc:docMk/>
            <pc:sldMk cId="364200727" sldId="267"/>
            <ac:spMk id="17" creationId="{C5176844-69C3-4F79-BE38-EA5BDDF4FEA4}"/>
          </ac:spMkLst>
        </pc:spChg>
        <pc:spChg chg="add">
          <ac:chgData name="Bowen Sun" userId="S::sun.bow@northeastern.edu::fb3048d2-b0cc-4287-9e90-d3067cf3e712" providerId="AD" clId="Web-{EEE8897D-02E0-43CD-B421-F949AE9B9179}" dt="2021-11-07T16:35:11.299" v="340"/>
          <ac:spMkLst>
            <pc:docMk/>
            <pc:sldMk cId="364200727" sldId="267"/>
            <ac:spMk id="18" creationId="{C5176844-69C3-4F79-BE38-EA5BDDF4FEA4}"/>
          </ac:spMkLst>
        </pc:spChg>
        <pc:spChg chg="add">
          <ac:chgData name="Bowen Sun" userId="S::sun.bow@northeastern.edu::fb3048d2-b0cc-4287-9e90-d3067cf3e712" providerId="AD" clId="Web-{EEE8897D-02E0-43CD-B421-F949AE9B9179}" dt="2021-11-07T16:35:11.299" v="340"/>
          <ac:spMkLst>
            <pc:docMk/>
            <pc:sldMk cId="364200727" sldId="267"/>
            <ac:spMk id="20" creationId="{1CF1AAE4-D0BC-430F-A613-7BBAAECA0C2D}"/>
          </ac:spMkLst>
        </pc:spChg>
        <pc:spChg chg="add del">
          <ac:chgData name="Bowen Sun" userId="S::sun.bow@northeastern.edu::fb3048d2-b0cc-4287-9e90-d3067cf3e712" providerId="AD" clId="Web-{EEE8897D-02E0-43CD-B421-F949AE9B9179}" dt="2021-11-07T16:35:08.268" v="337"/>
          <ac:spMkLst>
            <pc:docMk/>
            <pc:sldMk cId="364200727" sldId="267"/>
            <ac:spMk id="21" creationId="{A101E513-AF74-4E9D-A31F-99664250722D}"/>
          </ac:spMkLst>
        </pc:spChg>
        <pc:spChg chg="add">
          <ac:chgData name="Bowen Sun" userId="S::sun.bow@northeastern.edu::fb3048d2-b0cc-4287-9e90-d3067cf3e712" providerId="AD" clId="Web-{EEE8897D-02E0-43CD-B421-F949AE9B9179}" dt="2021-11-07T16:35:11.299" v="340"/>
          <ac:spMkLst>
            <pc:docMk/>
            <pc:sldMk cId="364200727" sldId="267"/>
            <ac:spMk id="22" creationId="{A101E513-AF74-4E9D-A31F-99664250722D}"/>
          </ac:spMkLst>
        </pc:spChg>
        <pc:cxnChg chg="add del">
          <ac:chgData name="Bowen Sun" userId="S::sun.bow@northeastern.edu::fb3048d2-b0cc-4287-9e90-d3067cf3e712" providerId="AD" clId="Web-{EEE8897D-02E0-43CD-B421-F949AE9B9179}" dt="2021-11-07T16:35:11.284" v="339"/>
          <ac:cxnSpMkLst>
            <pc:docMk/>
            <pc:sldMk cId="364200727" sldId="267"/>
            <ac:cxnSpMk id="15" creationId="{AEF97C72-3F89-4F0A-9629-01818B389CF0}"/>
          </ac:cxnSpMkLst>
        </pc:cxnChg>
        <pc:cxnChg chg="add del">
          <ac:chgData name="Bowen Sun" userId="S::sun.bow@northeastern.edu::fb3048d2-b0cc-4287-9e90-d3067cf3e712" providerId="AD" clId="Web-{EEE8897D-02E0-43CD-B421-F949AE9B9179}" dt="2021-11-07T16:35:08.268" v="337"/>
          <ac:cxnSpMkLst>
            <pc:docMk/>
            <pc:sldMk cId="364200727" sldId="267"/>
            <ac:cxnSpMk id="19" creationId="{8BD593FB-2EA4-4795-AC37-1F9E8954E404}"/>
          </ac:cxnSpMkLst>
        </pc:cxnChg>
      </pc:sldChg>
      <pc:sldChg chg="modSp new del">
        <pc:chgData name="Bowen Sun" userId="S::sun.bow@northeastern.edu::fb3048d2-b0cc-4287-9e90-d3067cf3e712" providerId="AD" clId="Web-{EEE8897D-02E0-43CD-B421-F949AE9B9179}" dt="2021-11-07T16:21:35.642" v="171"/>
        <pc:sldMkLst>
          <pc:docMk/>
          <pc:sldMk cId="1217429604" sldId="273"/>
        </pc:sldMkLst>
        <pc:spChg chg="mod">
          <ac:chgData name="Bowen Sun" userId="S::sun.bow@northeastern.edu::fb3048d2-b0cc-4287-9e90-d3067cf3e712" providerId="AD" clId="Web-{EEE8897D-02E0-43CD-B421-F949AE9B9179}" dt="2021-11-07T16:21:22.533" v="170" actId="14100"/>
          <ac:spMkLst>
            <pc:docMk/>
            <pc:sldMk cId="1217429604" sldId="273"/>
            <ac:spMk id="2" creationId="{313FE962-95C0-4896-8230-C68FA2EAAAC6}"/>
          </ac:spMkLst>
        </pc:spChg>
      </pc:sldChg>
      <pc:sldChg chg="addSp delSp modSp new">
        <pc:chgData name="Bowen Sun" userId="S::sun.bow@northeastern.edu::fb3048d2-b0cc-4287-9e90-d3067cf3e712" providerId="AD" clId="Web-{EEE8897D-02E0-43CD-B421-F949AE9B9179}" dt="2021-11-07T16:29:37.299" v="207" actId="1076"/>
        <pc:sldMkLst>
          <pc:docMk/>
          <pc:sldMk cId="2727311887" sldId="273"/>
        </pc:sldMkLst>
        <pc:spChg chg="del mod">
          <ac:chgData name="Bowen Sun" userId="S::sun.bow@northeastern.edu::fb3048d2-b0cc-4287-9e90-d3067cf3e712" providerId="AD" clId="Web-{EEE8897D-02E0-43CD-B421-F949AE9B9179}" dt="2021-11-07T16:23:05.111" v="188"/>
          <ac:spMkLst>
            <pc:docMk/>
            <pc:sldMk cId="2727311887" sldId="273"/>
            <ac:spMk id="2" creationId="{AC102C1F-CA30-4A6A-9BC4-BE8564490B20}"/>
          </ac:spMkLst>
        </pc:spChg>
        <pc:spChg chg="mod">
          <ac:chgData name="Bowen Sun" userId="S::sun.bow@northeastern.edu::fb3048d2-b0cc-4287-9e90-d3067cf3e712" providerId="AD" clId="Web-{EEE8897D-02E0-43CD-B421-F949AE9B9179}" dt="2021-11-07T16:22:57.955" v="186" actId="20577"/>
          <ac:spMkLst>
            <pc:docMk/>
            <pc:sldMk cId="2727311887" sldId="273"/>
            <ac:spMk id="3" creationId="{6D8F0B46-6BE8-4145-B47B-308E09018637}"/>
          </ac:spMkLst>
        </pc:spChg>
        <pc:picChg chg="add del mod">
          <ac:chgData name="Bowen Sun" userId="S::sun.bow@northeastern.edu::fb3048d2-b0cc-4287-9e90-d3067cf3e712" providerId="AD" clId="Web-{EEE8897D-02E0-43CD-B421-F949AE9B9179}" dt="2021-11-07T16:26:43.033" v="194"/>
          <ac:picMkLst>
            <pc:docMk/>
            <pc:sldMk cId="2727311887" sldId="273"/>
            <ac:picMk id="4" creationId="{8F7A3FC6-6485-4119-8BF7-C56EDFECA9E6}"/>
          </ac:picMkLst>
        </pc:picChg>
        <pc:picChg chg="add mod">
          <ac:chgData name="Bowen Sun" userId="S::sun.bow@northeastern.edu::fb3048d2-b0cc-4287-9e90-d3067cf3e712" providerId="AD" clId="Web-{EEE8897D-02E0-43CD-B421-F949AE9B9179}" dt="2021-11-07T16:29:37.299" v="207" actId="1076"/>
          <ac:picMkLst>
            <pc:docMk/>
            <pc:sldMk cId="2727311887" sldId="273"/>
            <ac:picMk id="5" creationId="{DDA6D895-FB0A-4E13-930F-9A79699E3FD6}"/>
          </ac:picMkLst>
        </pc:picChg>
      </pc:sldChg>
    </pc:docChg>
  </pc:docChgLst>
  <pc:docChgLst>
    <pc:chgData name="Mounika Jakkampudi" userId="S::jakkampudi.m@northeastern.edu::43210606-57d5-4716-9c9e-76a2ff93e296" providerId="AD" clId="Web-{C5E339FD-62E9-40ED-9368-AD25F6C929D2}"/>
    <pc:docChg chg="modSld">
      <pc:chgData name="Mounika Jakkampudi" userId="S::jakkampudi.m@northeastern.edu::43210606-57d5-4716-9c9e-76a2ff93e296" providerId="AD" clId="Web-{C5E339FD-62E9-40ED-9368-AD25F6C929D2}" dt="2021-11-08T00:57:15.305" v="381" actId="14100"/>
      <pc:docMkLst>
        <pc:docMk/>
      </pc:docMkLst>
      <pc:sldChg chg="modSp modNotes">
        <pc:chgData name="Mounika Jakkampudi" userId="S::jakkampudi.m@northeastern.edu::43210606-57d5-4716-9c9e-76a2ff93e296" providerId="AD" clId="Web-{C5E339FD-62E9-40ED-9368-AD25F6C929D2}" dt="2021-11-08T00:56:06.411" v="376" actId="20577"/>
        <pc:sldMkLst>
          <pc:docMk/>
          <pc:sldMk cId="1596287277" sldId="266"/>
        </pc:sldMkLst>
        <pc:spChg chg="mod">
          <ac:chgData name="Mounika Jakkampudi" userId="S::jakkampudi.m@northeastern.edu::43210606-57d5-4716-9c9e-76a2ff93e296" providerId="AD" clId="Web-{C5E339FD-62E9-40ED-9368-AD25F6C929D2}" dt="2021-11-08T00:56:06.411" v="376" actId="20577"/>
          <ac:spMkLst>
            <pc:docMk/>
            <pc:sldMk cId="1596287277" sldId="266"/>
            <ac:spMk id="4" creationId="{5ED87674-BAA9-4762-BC9D-62A9141831DB}"/>
          </ac:spMkLst>
        </pc:spChg>
      </pc:sldChg>
      <pc:sldChg chg="modSp">
        <pc:chgData name="Mounika Jakkampudi" userId="S::jakkampudi.m@northeastern.edu::43210606-57d5-4716-9c9e-76a2ff93e296" providerId="AD" clId="Web-{C5E339FD-62E9-40ED-9368-AD25F6C929D2}" dt="2021-11-08T00:52:09.287" v="278" actId="20577"/>
        <pc:sldMkLst>
          <pc:docMk/>
          <pc:sldMk cId="364200727" sldId="267"/>
        </pc:sldMkLst>
        <pc:spChg chg="mod">
          <ac:chgData name="Mounika Jakkampudi" userId="S::jakkampudi.m@northeastern.edu::43210606-57d5-4716-9c9e-76a2ff93e296" providerId="AD" clId="Web-{C5E339FD-62E9-40ED-9368-AD25F6C929D2}" dt="2021-11-08T00:52:09.287" v="278" actId="20577"/>
          <ac:spMkLst>
            <pc:docMk/>
            <pc:sldMk cId="364200727" sldId="267"/>
            <ac:spMk id="3" creationId="{C3617B15-4FCC-44C7-B46D-532992908830}"/>
          </ac:spMkLst>
        </pc:spChg>
      </pc:sldChg>
      <pc:sldChg chg="modSp">
        <pc:chgData name="Mounika Jakkampudi" userId="S::jakkampudi.m@northeastern.edu::43210606-57d5-4716-9c9e-76a2ff93e296" providerId="AD" clId="Web-{C5E339FD-62E9-40ED-9368-AD25F6C929D2}" dt="2021-11-08T00:43:00.911" v="23" actId="20577"/>
        <pc:sldMkLst>
          <pc:docMk/>
          <pc:sldMk cId="2727311887" sldId="273"/>
        </pc:sldMkLst>
        <pc:spChg chg="mod">
          <ac:chgData name="Mounika Jakkampudi" userId="S::jakkampudi.m@northeastern.edu::43210606-57d5-4716-9c9e-76a2ff93e296" providerId="AD" clId="Web-{C5E339FD-62E9-40ED-9368-AD25F6C929D2}" dt="2021-11-08T00:43:00.911" v="23" actId="20577"/>
          <ac:spMkLst>
            <pc:docMk/>
            <pc:sldMk cId="2727311887" sldId="273"/>
            <ac:spMk id="3" creationId="{6D8F0B46-6BE8-4145-B47B-308E09018637}"/>
          </ac:spMkLst>
        </pc:spChg>
      </pc:sldChg>
      <pc:sldChg chg="modSp">
        <pc:chgData name="Mounika Jakkampudi" userId="S::jakkampudi.m@northeastern.edu::43210606-57d5-4716-9c9e-76a2ff93e296" providerId="AD" clId="Web-{C5E339FD-62E9-40ED-9368-AD25F6C929D2}" dt="2021-11-08T00:42:21.721" v="18" actId="20577"/>
        <pc:sldMkLst>
          <pc:docMk/>
          <pc:sldMk cId="788081801" sldId="274"/>
        </pc:sldMkLst>
        <pc:spChg chg="mod">
          <ac:chgData name="Mounika Jakkampudi" userId="S::jakkampudi.m@northeastern.edu::43210606-57d5-4716-9c9e-76a2ff93e296" providerId="AD" clId="Web-{C5E339FD-62E9-40ED-9368-AD25F6C929D2}" dt="2021-11-08T00:42:21.721" v="18" actId="20577"/>
          <ac:spMkLst>
            <pc:docMk/>
            <pc:sldMk cId="788081801" sldId="274"/>
            <ac:spMk id="7" creationId="{904A8AEA-F6B0-49A2-A904-7A566040912D}"/>
          </ac:spMkLst>
        </pc:spChg>
      </pc:sldChg>
      <pc:sldChg chg="addSp delSp modSp">
        <pc:chgData name="Mounika Jakkampudi" userId="S::jakkampudi.m@northeastern.edu::43210606-57d5-4716-9c9e-76a2ff93e296" providerId="AD" clId="Web-{C5E339FD-62E9-40ED-9368-AD25F6C929D2}" dt="2021-11-08T00:57:15.305" v="381" actId="14100"/>
        <pc:sldMkLst>
          <pc:docMk/>
          <pc:sldMk cId="2570968335" sldId="275"/>
        </pc:sldMkLst>
        <pc:spChg chg="mod">
          <ac:chgData name="Mounika Jakkampudi" userId="S::jakkampudi.m@northeastern.edu::43210606-57d5-4716-9c9e-76a2ff93e296" providerId="AD" clId="Web-{C5E339FD-62E9-40ED-9368-AD25F6C929D2}" dt="2021-11-08T00:42:05.674" v="12" actId="20577"/>
          <ac:spMkLst>
            <pc:docMk/>
            <pc:sldMk cId="2570968335" sldId="275"/>
            <ac:spMk id="7" creationId="{904A8AEA-F6B0-49A2-A904-7A566040912D}"/>
          </ac:spMkLst>
        </pc:spChg>
        <pc:picChg chg="add del mod">
          <ac:chgData name="Mounika Jakkampudi" userId="S::jakkampudi.m@northeastern.edu::43210606-57d5-4716-9c9e-76a2ff93e296" providerId="AD" clId="Web-{C5E339FD-62E9-40ED-9368-AD25F6C929D2}" dt="2021-11-08T00:56:54.820" v="377"/>
          <ac:picMkLst>
            <pc:docMk/>
            <pc:sldMk cId="2570968335" sldId="275"/>
            <ac:picMk id="2" creationId="{B03E1864-4698-4EB6-8055-9F7B63B07FDC}"/>
          </ac:picMkLst>
        </pc:picChg>
        <pc:picChg chg="add mod">
          <ac:chgData name="Mounika Jakkampudi" userId="S::jakkampudi.m@northeastern.edu::43210606-57d5-4716-9c9e-76a2ff93e296" providerId="AD" clId="Web-{C5E339FD-62E9-40ED-9368-AD25F6C929D2}" dt="2021-11-08T00:57:15.305" v="381" actId="14100"/>
          <ac:picMkLst>
            <pc:docMk/>
            <pc:sldMk cId="2570968335" sldId="275"/>
            <ac:picMk id="3" creationId="{651E5514-F758-4AD3-B4A3-B984941D78FD}"/>
          </ac:picMkLst>
        </pc:picChg>
        <pc:picChg chg="del">
          <ac:chgData name="Mounika Jakkampudi" userId="S::jakkampudi.m@northeastern.edu::43210606-57d5-4716-9c9e-76a2ff93e296" providerId="AD" clId="Web-{C5E339FD-62E9-40ED-9368-AD25F6C929D2}" dt="2021-11-08T00:40:08.620" v="0"/>
          <ac:picMkLst>
            <pc:docMk/>
            <pc:sldMk cId="2570968335" sldId="275"/>
            <ac:picMk id="9" creationId="{039D8244-7D6B-4A59-A8DF-5C9976FBD9CC}"/>
          </ac:picMkLst>
        </pc:picChg>
      </pc:sldChg>
    </pc:docChg>
  </pc:docChgLst>
  <pc:docChgLst>
    <pc:chgData name="Bowen Sun" userId="S::sun.bow@northeastern.edu::fb3048d2-b0cc-4287-9e90-d3067cf3e712" providerId="AD" clId="Web-{BABA1641-B67D-4C2C-A359-33527EDE4AA5}"/>
    <pc:docChg chg="modSld">
      <pc:chgData name="Bowen Sun" userId="S::sun.bow@northeastern.edu::fb3048d2-b0cc-4287-9e90-d3067cf3e712" providerId="AD" clId="Web-{BABA1641-B67D-4C2C-A359-33527EDE4AA5}" dt="2021-11-21T15:03:13.581" v="1" actId="1076"/>
      <pc:docMkLst>
        <pc:docMk/>
      </pc:docMkLst>
      <pc:sldChg chg="addSp modSp modMedia addAnim">
        <pc:chgData name="Bowen Sun" userId="S::sun.bow@northeastern.edu::fb3048d2-b0cc-4287-9e90-d3067cf3e712" providerId="AD" clId="Web-{BABA1641-B67D-4C2C-A359-33527EDE4AA5}" dt="2021-11-21T15:03:13.581" v="1" actId="1076"/>
        <pc:sldMkLst>
          <pc:docMk/>
          <pc:sldMk cId="3436899757" sldId="277"/>
        </pc:sldMkLst>
        <pc:picChg chg="add mod">
          <ac:chgData name="Bowen Sun" userId="S::sun.bow@northeastern.edu::fb3048d2-b0cc-4287-9e90-d3067cf3e712" providerId="AD" clId="Web-{BABA1641-B67D-4C2C-A359-33527EDE4AA5}" dt="2021-11-21T15:03:13.581" v="1" actId="1076"/>
          <ac:picMkLst>
            <pc:docMk/>
            <pc:sldMk cId="3436899757" sldId="277"/>
            <ac:picMk id="2" creationId="{5A8761EA-51FC-4E33-BEBF-3B634933D8F7}"/>
          </ac:picMkLst>
        </pc:picChg>
      </pc:sldChg>
    </pc:docChg>
  </pc:docChgLst>
  <pc:docChgLst>
    <pc:chgData name="Bowen Sun" userId="S::sun.bow@northeastern.edu::fb3048d2-b0cc-4287-9e90-d3067cf3e712" providerId="AD" clId="Web-{A5183FFE-E7AE-4342-8A08-AD5121259F22}"/>
    <pc:docChg chg="addSld delSld modSld">
      <pc:chgData name="Bowen Sun" userId="S::sun.bow@northeastern.edu::fb3048d2-b0cc-4287-9e90-d3067cf3e712" providerId="AD" clId="Web-{A5183FFE-E7AE-4342-8A08-AD5121259F22}" dt="2021-12-16T00:54:41.267" v="157"/>
      <pc:docMkLst>
        <pc:docMk/>
      </pc:docMkLst>
      <pc:sldChg chg="addSp delSp modSp mod setBg">
        <pc:chgData name="Bowen Sun" userId="S::sun.bow@northeastern.edu::fb3048d2-b0cc-4287-9e90-d3067cf3e712" providerId="AD" clId="Web-{A5183FFE-E7AE-4342-8A08-AD5121259F22}" dt="2021-12-16T00:45:04.592" v="9" actId="14100"/>
        <pc:sldMkLst>
          <pc:docMk/>
          <pc:sldMk cId="2727311887" sldId="273"/>
        </pc:sldMkLst>
        <pc:spChg chg="mod">
          <ac:chgData name="Bowen Sun" userId="S::sun.bow@northeastern.edu::fb3048d2-b0cc-4287-9e90-d3067cf3e712" providerId="AD" clId="Web-{A5183FFE-E7AE-4342-8A08-AD5121259F22}" dt="2021-12-16T00:44:47.889" v="3"/>
          <ac:spMkLst>
            <pc:docMk/>
            <pc:sldMk cId="2727311887" sldId="273"/>
            <ac:spMk id="3" creationId="{6D8F0B46-6BE8-4145-B47B-308E09018637}"/>
          </ac:spMkLst>
        </pc:spChg>
        <pc:spChg chg="add">
          <ac:chgData name="Bowen Sun" userId="S::sun.bow@northeastern.edu::fb3048d2-b0cc-4287-9e90-d3067cf3e712" providerId="AD" clId="Web-{A5183FFE-E7AE-4342-8A08-AD5121259F22}" dt="2021-12-16T00:44:47.889" v="3"/>
          <ac:spMkLst>
            <pc:docMk/>
            <pc:sldMk cId="2727311887" sldId="273"/>
            <ac:spMk id="8" creationId="{DD4C4B28-6B4B-4445-8535-F516D74E4AA9}"/>
          </ac:spMkLst>
        </pc:spChg>
        <pc:spChg chg="add">
          <ac:chgData name="Bowen Sun" userId="S::sun.bow@northeastern.edu::fb3048d2-b0cc-4287-9e90-d3067cf3e712" providerId="AD" clId="Web-{A5183FFE-E7AE-4342-8A08-AD5121259F22}" dt="2021-12-16T00:44:47.889" v="3"/>
          <ac:spMkLst>
            <pc:docMk/>
            <pc:sldMk cId="2727311887" sldId="273"/>
            <ac:spMk id="12" creationId="{55B419A7-F817-4767-8CCB-FB0E189C4ACD}"/>
          </ac:spMkLst>
        </pc:spChg>
        <pc:spChg chg="add">
          <ac:chgData name="Bowen Sun" userId="S::sun.bow@northeastern.edu::fb3048d2-b0cc-4287-9e90-d3067cf3e712" providerId="AD" clId="Web-{A5183FFE-E7AE-4342-8A08-AD5121259F22}" dt="2021-12-16T00:44:47.889" v="3"/>
          <ac:spMkLst>
            <pc:docMk/>
            <pc:sldMk cId="2727311887" sldId="273"/>
            <ac:spMk id="14" creationId="{7AF9319C-2D9B-4868-AEAE-37298EA0F4B9}"/>
          </ac:spMkLst>
        </pc:spChg>
        <pc:spChg chg="add">
          <ac:chgData name="Bowen Sun" userId="S::sun.bow@northeastern.edu::fb3048d2-b0cc-4287-9e90-d3067cf3e712" providerId="AD" clId="Web-{A5183FFE-E7AE-4342-8A08-AD5121259F22}" dt="2021-12-16T00:44:47.889" v="3"/>
          <ac:spMkLst>
            <pc:docMk/>
            <pc:sldMk cId="2727311887" sldId="273"/>
            <ac:spMk id="16" creationId="{ADA271CD-3011-4A05-B4A3-80F1794684F2}"/>
          </ac:spMkLst>
        </pc:spChg>
        <pc:picChg chg="add mod">
          <ac:chgData name="Bowen Sun" userId="S::sun.bow@northeastern.edu::fb3048d2-b0cc-4287-9e90-d3067cf3e712" providerId="AD" clId="Web-{A5183FFE-E7AE-4342-8A08-AD5121259F22}" dt="2021-12-16T00:45:04.592" v="9" actId="14100"/>
          <ac:picMkLst>
            <pc:docMk/>
            <pc:sldMk cId="2727311887" sldId="273"/>
            <ac:picMk id="2" creationId="{3F6823C8-4DAD-4EA2-89CE-CDBB70F90E81}"/>
          </ac:picMkLst>
        </pc:picChg>
        <pc:picChg chg="del">
          <ac:chgData name="Bowen Sun" userId="S::sun.bow@northeastern.edu::fb3048d2-b0cc-4287-9e90-d3067cf3e712" providerId="AD" clId="Web-{A5183FFE-E7AE-4342-8A08-AD5121259F22}" dt="2021-12-16T00:44:03.373" v="0"/>
          <ac:picMkLst>
            <pc:docMk/>
            <pc:sldMk cId="2727311887" sldId="273"/>
            <ac:picMk id="5" creationId="{DDA6D895-FB0A-4E13-930F-9A79699E3FD6}"/>
          </ac:picMkLst>
        </pc:picChg>
        <pc:cxnChg chg="add">
          <ac:chgData name="Bowen Sun" userId="S::sun.bow@northeastern.edu::fb3048d2-b0cc-4287-9e90-d3067cf3e712" providerId="AD" clId="Web-{A5183FFE-E7AE-4342-8A08-AD5121259F22}" dt="2021-12-16T00:44:47.889" v="3"/>
          <ac:cxnSpMkLst>
            <pc:docMk/>
            <pc:sldMk cId="2727311887" sldId="273"/>
            <ac:cxnSpMk id="10" creationId="{0CB1C732-7193-4253-8746-850D090A6B4E}"/>
          </ac:cxnSpMkLst>
        </pc:cxnChg>
      </pc:sldChg>
      <pc:sldChg chg="addSp delSp modSp delAnim">
        <pc:chgData name="Bowen Sun" userId="S::sun.bow@northeastern.edu::fb3048d2-b0cc-4287-9e90-d3067cf3e712" providerId="AD" clId="Web-{A5183FFE-E7AE-4342-8A08-AD5121259F22}" dt="2021-12-16T00:46:14.920" v="15" actId="14100"/>
        <pc:sldMkLst>
          <pc:docMk/>
          <pc:sldMk cId="3436899757" sldId="277"/>
        </pc:sldMkLst>
        <pc:picChg chg="del">
          <ac:chgData name="Bowen Sun" userId="S::sun.bow@northeastern.edu::fb3048d2-b0cc-4287-9e90-d3067cf3e712" providerId="AD" clId="Web-{A5183FFE-E7AE-4342-8A08-AD5121259F22}" dt="2021-12-16T00:46:11.545" v="14"/>
          <ac:picMkLst>
            <pc:docMk/>
            <pc:sldMk cId="3436899757" sldId="277"/>
            <ac:picMk id="2" creationId="{5A8761EA-51FC-4E33-BEBF-3B634933D8F7}"/>
          </ac:picMkLst>
        </pc:picChg>
        <pc:picChg chg="add mod">
          <ac:chgData name="Bowen Sun" userId="S::sun.bow@northeastern.edu::fb3048d2-b0cc-4287-9e90-d3067cf3e712" providerId="AD" clId="Web-{A5183FFE-E7AE-4342-8A08-AD5121259F22}" dt="2021-12-16T00:46:14.920" v="15" actId="14100"/>
          <ac:picMkLst>
            <pc:docMk/>
            <pc:sldMk cId="3436899757" sldId="277"/>
            <ac:picMk id="3" creationId="{50A7F719-F098-4CCB-85A0-AAA6F93902F0}"/>
          </ac:picMkLst>
        </pc:picChg>
      </pc:sldChg>
      <pc:sldChg chg="addSp modSp new mod setBg">
        <pc:chgData name="Bowen Sun" userId="S::sun.bow@northeastern.edu::fb3048d2-b0cc-4287-9e90-d3067cf3e712" providerId="AD" clId="Web-{A5183FFE-E7AE-4342-8A08-AD5121259F22}" dt="2021-12-16T00:47:29.265" v="47"/>
        <pc:sldMkLst>
          <pc:docMk/>
          <pc:sldMk cId="3751248524" sldId="285"/>
        </pc:sldMkLst>
        <pc:spChg chg="mod">
          <ac:chgData name="Bowen Sun" userId="S::sun.bow@northeastern.edu::fb3048d2-b0cc-4287-9e90-d3067cf3e712" providerId="AD" clId="Web-{A5183FFE-E7AE-4342-8A08-AD5121259F22}" dt="2021-12-16T00:47:29.265" v="47"/>
          <ac:spMkLst>
            <pc:docMk/>
            <pc:sldMk cId="3751248524" sldId="285"/>
            <ac:spMk id="2" creationId="{4EC4347D-D47E-4D90-92AC-2A4E19D86310}"/>
          </ac:spMkLst>
        </pc:spChg>
        <pc:spChg chg="mod">
          <ac:chgData name="Bowen Sun" userId="S::sun.bow@northeastern.edu::fb3048d2-b0cc-4287-9e90-d3067cf3e712" providerId="AD" clId="Web-{A5183FFE-E7AE-4342-8A08-AD5121259F22}" dt="2021-12-16T00:47:29.265" v="47"/>
          <ac:spMkLst>
            <pc:docMk/>
            <pc:sldMk cId="3751248524" sldId="285"/>
            <ac:spMk id="3" creationId="{1E873665-C370-4366-838D-B02F032ACC8B}"/>
          </ac:spMkLst>
        </pc:spChg>
        <pc:spChg chg="add">
          <ac:chgData name="Bowen Sun" userId="S::sun.bow@northeastern.edu::fb3048d2-b0cc-4287-9e90-d3067cf3e712" providerId="AD" clId="Web-{A5183FFE-E7AE-4342-8A08-AD5121259F22}" dt="2021-12-16T00:47:29.265" v="47"/>
          <ac:spMkLst>
            <pc:docMk/>
            <pc:sldMk cId="3751248524" sldId="285"/>
            <ac:spMk id="9" creationId="{DD4C4B28-6B4B-4445-8535-F516D74E4AA9}"/>
          </ac:spMkLst>
        </pc:spChg>
        <pc:spChg chg="add">
          <ac:chgData name="Bowen Sun" userId="S::sun.bow@northeastern.edu::fb3048d2-b0cc-4287-9e90-d3067cf3e712" providerId="AD" clId="Web-{A5183FFE-E7AE-4342-8A08-AD5121259F22}" dt="2021-12-16T00:47:29.265" v="47"/>
          <ac:spMkLst>
            <pc:docMk/>
            <pc:sldMk cId="3751248524" sldId="285"/>
            <ac:spMk id="13" creationId="{55B419A7-F817-4767-8CCB-FB0E189C4ACD}"/>
          </ac:spMkLst>
        </pc:spChg>
        <pc:spChg chg="add">
          <ac:chgData name="Bowen Sun" userId="S::sun.bow@northeastern.edu::fb3048d2-b0cc-4287-9e90-d3067cf3e712" providerId="AD" clId="Web-{A5183FFE-E7AE-4342-8A08-AD5121259F22}" dt="2021-12-16T00:47:29.265" v="47"/>
          <ac:spMkLst>
            <pc:docMk/>
            <pc:sldMk cId="3751248524" sldId="285"/>
            <ac:spMk id="15" creationId="{7AF9319C-2D9B-4868-AEAE-37298EA0F4B9}"/>
          </ac:spMkLst>
        </pc:spChg>
        <pc:spChg chg="add">
          <ac:chgData name="Bowen Sun" userId="S::sun.bow@northeastern.edu::fb3048d2-b0cc-4287-9e90-d3067cf3e712" providerId="AD" clId="Web-{A5183FFE-E7AE-4342-8A08-AD5121259F22}" dt="2021-12-16T00:47:29.265" v="47"/>
          <ac:spMkLst>
            <pc:docMk/>
            <pc:sldMk cId="3751248524" sldId="285"/>
            <ac:spMk id="17" creationId="{ADA271CD-3011-4A05-B4A3-80F1794684F2}"/>
          </ac:spMkLst>
        </pc:spChg>
        <pc:picChg chg="add mod">
          <ac:chgData name="Bowen Sun" userId="S::sun.bow@northeastern.edu::fb3048d2-b0cc-4287-9e90-d3067cf3e712" providerId="AD" clId="Web-{A5183FFE-E7AE-4342-8A08-AD5121259F22}" dt="2021-12-16T00:47:29.265" v="47"/>
          <ac:picMkLst>
            <pc:docMk/>
            <pc:sldMk cId="3751248524" sldId="285"/>
            <ac:picMk id="4" creationId="{CA47A23E-E24B-4348-AB41-28A91E9D07D7}"/>
          </ac:picMkLst>
        </pc:picChg>
        <pc:cxnChg chg="add">
          <ac:chgData name="Bowen Sun" userId="S::sun.bow@northeastern.edu::fb3048d2-b0cc-4287-9e90-d3067cf3e712" providerId="AD" clId="Web-{A5183FFE-E7AE-4342-8A08-AD5121259F22}" dt="2021-12-16T00:47:29.265" v="47"/>
          <ac:cxnSpMkLst>
            <pc:docMk/>
            <pc:sldMk cId="3751248524" sldId="285"/>
            <ac:cxnSpMk id="11" creationId="{0CB1C732-7193-4253-8746-850D090A6B4E}"/>
          </ac:cxnSpMkLst>
        </pc:cxnChg>
      </pc:sldChg>
      <pc:sldChg chg="addSp delSp modSp add replId">
        <pc:chgData name="Bowen Sun" userId="S::sun.bow@northeastern.edu::fb3048d2-b0cc-4287-9e90-d3067cf3e712" providerId="AD" clId="Web-{A5183FFE-E7AE-4342-8A08-AD5121259F22}" dt="2021-12-16T00:49:15.296" v="92" actId="14100"/>
        <pc:sldMkLst>
          <pc:docMk/>
          <pc:sldMk cId="2409458718" sldId="286"/>
        </pc:sldMkLst>
        <pc:spChg chg="mod">
          <ac:chgData name="Bowen Sun" userId="S::sun.bow@northeastern.edu::fb3048d2-b0cc-4287-9e90-d3067cf3e712" providerId="AD" clId="Web-{A5183FFE-E7AE-4342-8A08-AD5121259F22}" dt="2021-12-16T00:48:56.312" v="82" actId="20577"/>
          <ac:spMkLst>
            <pc:docMk/>
            <pc:sldMk cId="2409458718" sldId="286"/>
            <ac:spMk id="7" creationId="{904A8AEA-F6B0-49A2-A904-7A566040912D}"/>
          </ac:spMkLst>
        </pc:spChg>
        <pc:picChg chg="add mod">
          <ac:chgData name="Bowen Sun" userId="S::sun.bow@northeastern.edu::fb3048d2-b0cc-4287-9e90-d3067cf3e712" providerId="AD" clId="Web-{A5183FFE-E7AE-4342-8A08-AD5121259F22}" dt="2021-12-16T00:49:15.296" v="92" actId="14100"/>
          <ac:picMkLst>
            <pc:docMk/>
            <pc:sldMk cId="2409458718" sldId="286"/>
            <ac:picMk id="2" creationId="{EE2BF908-E9C7-46E0-921B-14B27BBBA555}"/>
          </ac:picMkLst>
        </pc:picChg>
        <pc:picChg chg="del">
          <ac:chgData name="Bowen Sun" userId="S::sun.bow@northeastern.edu::fb3048d2-b0cc-4287-9e90-d3067cf3e712" providerId="AD" clId="Web-{A5183FFE-E7AE-4342-8A08-AD5121259F22}" dt="2021-12-16T00:48:01.421" v="49"/>
          <ac:picMkLst>
            <pc:docMk/>
            <pc:sldMk cId="2409458718" sldId="286"/>
            <ac:picMk id="3" creationId="{651E5514-F758-4AD3-B4A3-B984941D78FD}"/>
          </ac:picMkLst>
        </pc:picChg>
      </pc:sldChg>
      <pc:sldChg chg="addSp delSp modSp new">
        <pc:chgData name="Bowen Sun" userId="S::sun.bow@northeastern.edu::fb3048d2-b0cc-4287-9e90-d3067cf3e712" providerId="AD" clId="Web-{A5183FFE-E7AE-4342-8A08-AD5121259F22}" dt="2021-12-16T00:52:21.407" v="119" actId="14100"/>
        <pc:sldMkLst>
          <pc:docMk/>
          <pc:sldMk cId="4241721262" sldId="287"/>
        </pc:sldMkLst>
        <pc:spChg chg="del">
          <ac:chgData name="Bowen Sun" userId="S::sun.bow@northeastern.edu::fb3048d2-b0cc-4287-9e90-d3067cf3e712" providerId="AD" clId="Web-{A5183FFE-E7AE-4342-8A08-AD5121259F22}" dt="2021-12-16T00:51:58.891" v="111"/>
          <ac:spMkLst>
            <pc:docMk/>
            <pc:sldMk cId="4241721262" sldId="287"/>
            <ac:spMk id="2" creationId="{6C95485D-227F-443C-B53A-C96676805B01}"/>
          </ac:spMkLst>
        </pc:spChg>
        <pc:spChg chg="mod">
          <ac:chgData name="Bowen Sun" userId="S::sun.bow@northeastern.edu::fb3048d2-b0cc-4287-9e90-d3067cf3e712" providerId="AD" clId="Web-{A5183FFE-E7AE-4342-8A08-AD5121259F22}" dt="2021-12-16T00:51:54.954" v="110" actId="1076"/>
          <ac:spMkLst>
            <pc:docMk/>
            <pc:sldMk cId="4241721262" sldId="287"/>
            <ac:spMk id="3" creationId="{6B0B6FBE-3753-42BD-A5C1-0B94515794CF}"/>
          </ac:spMkLst>
        </pc:spChg>
        <pc:picChg chg="add mod">
          <ac:chgData name="Bowen Sun" userId="S::sun.bow@northeastern.edu::fb3048d2-b0cc-4287-9e90-d3067cf3e712" providerId="AD" clId="Web-{A5183FFE-E7AE-4342-8A08-AD5121259F22}" dt="2021-12-16T00:52:21.407" v="119" actId="14100"/>
          <ac:picMkLst>
            <pc:docMk/>
            <pc:sldMk cId="4241721262" sldId="287"/>
            <ac:picMk id="4" creationId="{69D9A937-ADCE-4CE6-A2D2-4B86E534DE2C}"/>
          </ac:picMkLst>
        </pc:picChg>
      </pc:sldChg>
      <pc:sldChg chg="new del">
        <pc:chgData name="Bowen Sun" userId="S::sun.bow@northeastern.edu::fb3048d2-b0cc-4287-9e90-d3067cf3e712" providerId="AD" clId="Web-{A5183FFE-E7AE-4342-8A08-AD5121259F22}" dt="2021-12-16T00:54:41.267" v="157"/>
        <pc:sldMkLst>
          <pc:docMk/>
          <pc:sldMk cId="1435293971" sldId="288"/>
        </pc:sldMkLst>
      </pc:sldChg>
      <pc:sldChg chg="addSp delSp modSp new">
        <pc:chgData name="Bowen Sun" userId="S::sun.bow@northeastern.edu::fb3048d2-b0cc-4287-9e90-d3067cf3e712" providerId="AD" clId="Web-{A5183FFE-E7AE-4342-8A08-AD5121259F22}" dt="2021-12-16T00:54:36.095" v="156" actId="14100"/>
        <pc:sldMkLst>
          <pc:docMk/>
          <pc:sldMk cId="3166084999" sldId="289"/>
        </pc:sldMkLst>
        <pc:spChg chg="del">
          <ac:chgData name="Bowen Sun" userId="S::sun.bow@northeastern.edu::fb3048d2-b0cc-4287-9e90-d3067cf3e712" providerId="AD" clId="Web-{A5183FFE-E7AE-4342-8A08-AD5121259F22}" dt="2021-12-16T00:54:17.220" v="152"/>
          <ac:spMkLst>
            <pc:docMk/>
            <pc:sldMk cId="3166084999" sldId="289"/>
            <ac:spMk id="2" creationId="{4F663DD6-5F31-4637-B159-C737C5EE5ECF}"/>
          </ac:spMkLst>
        </pc:spChg>
        <pc:spChg chg="mod">
          <ac:chgData name="Bowen Sun" userId="S::sun.bow@northeastern.edu::fb3048d2-b0cc-4287-9e90-d3067cf3e712" providerId="AD" clId="Web-{A5183FFE-E7AE-4342-8A08-AD5121259F22}" dt="2021-12-16T00:54:13.798" v="151" actId="1076"/>
          <ac:spMkLst>
            <pc:docMk/>
            <pc:sldMk cId="3166084999" sldId="289"/>
            <ac:spMk id="3" creationId="{B37EB451-5E97-426C-B990-E04B0479BE53}"/>
          </ac:spMkLst>
        </pc:spChg>
        <pc:picChg chg="add mod">
          <ac:chgData name="Bowen Sun" userId="S::sun.bow@northeastern.edu::fb3048d2-b0cc-4287-9e90-d3067cf3e712" providerId="AD" clId="Web-{A5183FFE-E7AE-4342-8A08-AD5121259F22}" dt="2021-12-16T00:54:36.095" v="156" actId="14100"/>
          <ac:picMkLst>
            <pc:docMk/>
            <pc:sldMk cId="3166084999" sldId="289"/>
            <ac:picMk id="4" creationId="{E94D350E-745C-4901-87A4-6275C145F329}"/>
          </ac:picMkLst>
        </pc:picChg>
      </pc:sldChg>
    </pc:docChg>
  </pc:docChgLst>
  <pc:docChgLst>
    <pc:chgData name="Bingzheng Yan" userId="S::yan.bing@northeastern.edu::b170b765-5f15-4ab5-8809-d67e29d2674e" providerId="AD" clId="Web-{E5A07F71-598A-4878-B9FF-41FDD9C07D6C}"/>
    <pc:docChg chg="modSld">
      <pc:chgData name="Bingzheng Yan" userId="S::yan.bing@northeastern.edu::b170b765-5f15-4ab5-8809-d67e29d2674e" providerId="AD" clId="Web-{E5A07F71-598A-4878-B9FF-41FDD9C07D6C}" dt="2021-11-08T01:23:40.410" v="16" actId="20577"/>
      <pc:docMkLst>
        <pc:docMk/>
      </pc:docMkLst>
      <pc:sldChg chg="modSp">
        <pc:chgData name="Bingzheng Yan" userId="S::yan.bing@northeastern.edu::b170b765-5f15-4ab5-8809-d67e29d2674e" providerId="AD" clId="Web-{E5A07F71-598A-4878-B9FF-41FDD9C07D6C}" dt="2021-11-08T01:21:10.503" v="4" actId="20577"/>
        <pc:sldMkLst>
          <pc:docMk/>
          <pc:sldMk cId="3758821673" sldId="257"/>
        </pc:sldMkLst>
        <pc:spChg chg="mod">
          <ac:chgData name="Bingzheng Yan" userId="S::yan.bing@northeastern.edu::b170b765-5f15-4ab5-8809-d67e29d2674e" providerId="AD" clId="Web-{E5A07F71-598A-4878-B9FF-41FDD9C07D6C}" dt="2021-11-08T01:21:10.503" v="4" actId="20577"/>
          <ac:spMkLst>
            <pc:docMk/>
            <pc:sldMk cId="3758821673" sldId="257"/>
            <ac:spMk id="3" creationId="{419B0A80-431A-49BD-B5D3-251EEEBE1E09}"/>
          </ac:spMkLst>
        </pc:spChg>
      </pc:sldChg>
      <pc:sldChg chg="modSp">
        <pc:chgData name="Bingzheng Yan" userId="S::yan.bing@northeastern.edu::b170b765-5f15-4ab5-8809-d67e29d2674e" providerId="AD" clId="Web-{E5A07F71-598A-4878-B9FF-41FDD9C07D6C}" dt="2021-11-08T01:21:38.831" v="11" actId="20577"/>
        <pc:sldMkLst>
          <pc:docMk/>
          <pc:sldMk cId="714601271" sldId="258"/>
        </pc:sldMkLst>
        <pc:spChg chg="mod">
          <ac:chgData name="Bingzheng Yan" userId="S::yan.bing@northeastern.edu::b170b765-5f15-4ab5-8809-d67e29d2674e" providerId="AD" clId="Web-{E5A07F71-598A-4878-B9FF-41FDD9C07D6C}" dt="2021-11-08T01:21:38.831" v="11" actId="20577"/>
          <ac:spMkLst>
            <pc:docMk/>
            <pc:sldMk cId="714601271" sldId="258"/>
            <ac:spMk id="4" creationId="{B3946EA8-623B-4F73-BC6D-85C24A111BBB}"/>
          </ac:spMkLst>
        </pc:spChg>
      </pc:sldChg>
      <pc:sldChg chg="modSp">
        <pc:chgData name="Bingzheng Yan" userId="S::yan.bing@northeastern.edu::b170b765-5f15-4ab5-8809-d67e29d2674e" providerId="AD" clId="Web-{E5A07F71-598A-4878-B9FF-41FDD9C07D6C}" dt="2021-11-08T01:23:40.410" v="16" actId="20577"/>
        <pc:sldMkLst>
          <pc:docMk/>
          <pc:sldMk cId="364200727" sldId="267"/>
        </pc:sldMkLst>
        <pc:spChg chg="mod">
          <ac:chgData name="Bingzheng Yan" userId="S::yan.bing@northeastern.edu::b170b765-5f15-4ab5-8809-d67e29d2674e" providerId="AD" clId="Web-{E5A07F71-598A-4878-B9FF-41FDD9C07D6C}" dt="2021-11-08T01:23:40.410" v="16" actId="20577"/>
          <ac:spMkLst>
            <pc:docMk/>
            <pc:sldMk cId="364200727" sldId="267"/>
            <ac:spMk id="3" creationId="{C3617B15-4FCC-44C7-B46D-532992908830}"/>
          </ac:spMkLst>
        </pc:spChg>
      </pc:sldChg>
    </pc:docChg>
  </pc:docChgLst>
  <pc:docChgLst>
    <pc:chgData name="Bowen Sun" userId="S::sun.bow@northeastern.edu::fb3048d2-b0cc-4287-9e90-d3067cf3e712" providerId="AD" clId="Web-{7AF76893-B848-41C6-B0EE-658BC8B0F973}"/>
    <pc:docChg chg="modSld">
      <pc:chgData name="Bowen Sun" userId="S::sun.bow@northeastern.edu::fb3048d2-b0cc-4287-9e90-d3067cf3e712" providerId="AD" clId="Web-{7AF76893-B848-41C6-B0EE-658BC8B0F973}" dt="2021-11-07T23:51:29.303" v="4"/>
      <pc:docMkLst>
        <pc:docMk/>
      </pc:docMkLst>
      <pc:sldChg chg="modSp">
        <pc:chgData name="Bowen Sun" userId="S::sun.bow@northeastern.edu::fb3048d2-b0cc-4287-9e90-d3067cf3e712" providerId="AD" clId="Web-{7AF76893-B848-41C6-B0EE-658BC8B0F973}" dt="2021-11-07T23:51:29.303" v="4"/>
        <pc:sldMkLst>
          <pc:docMk/>
          <pc:sldMk cId="364200727" sldId="267"/>
        </pc:sldMkLst>
        <pc:spChg chg="mod">
          <ac:chgData name="Bowen Sun" userId="S::sun.bow@northeastern.edu::fb3048d2-b0cc-4287-9e90-d3067cf3e712" providerId="AD" clId="Web-{7AF76893-B848-41C6-B0EE-658BC8B0F973}" dt="2021-11-07T23:51:29.303" v="4"/>
          <ac:spMkLst>
            <pc:docMk/>
            <pc:sldMk cId="364200727" sldId="267"/>
            <ac:spMk id="3" creationId="{C3617B15-4FCC-44C7-B46D-532992908830}"/>
          </ac:spMkLst>
        </pc:spChg>
      </pc:sldChg>
    </pc:docChg>
  </pc:docChgLst>
  <pc:docChgLst>
    <pc:chgData name="Mounika Jakkampudi" userId="S::jakkampudi.m@northeastern.edu::43210606-57d5-4716-9c9e-76a2ff93e296" providerId="AD" clId="Web-{5A803136-0FC7-4A82-86F4-756171682382}"/>
    <pc:docChg chg="addSld delSld modSld">
      <pc:chgData name="Mounika Jakkampudi" userId="S::jakkampudi.m@northeastern.edu::43210606-57d5-4716-9c9e-76a2ff93e296" providerId="AD" clId="Web-{5A803136-0FC7-4A82-86F4-756171682382}" dt="2021-11-06T16:35:10.873" v="256" actId="20577"/>
      <pc:docMkLst>
        <pc:docMk/>
      </pc:docMkLst>
      <pc:sldChg chg="addSp modSp mod setBg">
        <pc:chgData name="Mounika Jakkampudi" userId="S::jakkampudi.m@northeastern.edu::43210606-57d5-4716-9c9e-76a2ff93e296" providerId="AD" clId="Web-{5A803136-0FC7-4A82-86F4-756171682382}" dt="2021-11-06T16:25:01.886" v="55" actId="20577"/>
        <pc:sldMkLst>
          <pc:docMk/>
          <pc:sldMk cId="1846908950" sldId="262"/>
        </pc:sldMkLst>
        <pc:spChg chg="mod">
          <ac:chgData name="Mounika Jakkampudi" userId="S::jakkampudi.m@northeastern.edu::43210606-57d5-4716-9c9e-76a2ff93e296" providerId="AD" clId="Web-{5A803136-0FC7-4A82-86F4-756171682382}" dt="2021-11-06T16:25:01.886" v="55" actId="20577"/>
          <ac:spMkLst>
            <pc:docMk/>
            <pc:sldMk cId="1846908950" sldId="262"/>
            <ac:spMk id="2" creationId="{762B54CA-F4F2-44BF-864B-EAAEDC906361}"/>
          </ac:spMkLst>
        </pc:spChg>
        <pc:spChg chg="mod">
          <ac:chgData name="Mounika Jakkampudi" userId="S::jakkampudi.m@northeastern.edu::43210606-57d5-4716-9c9e-76a2ff93e296" providerId="AD" clId="Web-{5A803136-0FC7-4A82-86F4-756171682382}" dt="2021-11-06T16:24:49.698" v="48" actId="20577"/>
          <ac:spMkLst>
            <pc:docMk/>
            <pc:sldMk cId="1846908950" sldId="262"/>
            <ac:spMk id="3" creationId="{E137EE79-A54A-40E1-A17B-B477FEB6D0B8}"/>
          </ac:spMkLst>
        </pc:spChg>
        <pc:spChg chg="add">
          <ac:chgData name="Mounika Jakkampudi" userId="S::jakkampudi.m@northeastern.edu::43210606-57d5-4716-9c9e-76a2ff93e296" providerId="AD" clId="Web-{5A803136-0FC7-4A82-86F4-756171682382}" dt="2021-11-06T16:23:52.194" v="6"/>
          <ac:spMkLst>
            <pc:docMk/>
            <pc:sldMk cId="1846908950" sldId="262"/>
            <ac:spMk id="8" creationId="{C5176844-69C3-4F79-BE38-EA5BDDF4FEA4}"/>
          </ac:spMkLst>
        </pc:spChg>
        <pc:spChg chg="add">
          <ac:chgData name="Mounika Jakkampudi" userId="S::jakkampudi.m@northeastern.edu::43210606-57d5-4716-9c9e-76a2ff93e296" providerId="AD" clId="Web-{5A803136-0FC7-4A82-86F4-756171682382}" dt="2021-11-06T16:23:52.194" v="6"/>
          <ac:spMkLst>
            <pc:docMk/>
            <pc:sldMk cId="1846908950" sldId="262"/>
            <ac:spMk id="10" creationId="{1CF1AAE4-D0BC-430F-A613-7BBAAECA0C2D}"/>
          </ac:spMkLst>
        </pc:spChg>
        <pc:spChg chg="add">
          <ac:chgData name="Mounika Jakkampudi" userId="S::jakkampudi.m@northeastern.edu::43210606-57d5-4716-9c9e-76a2ff93e296" providerId="AD" clId="Web-{5A803136-0FC7-4A82-86F4-756171682382}" dt="2021-11-06T16:23:52.194" v="6"/>
          <ac:spMkLst>
            <pc:docMk/>
            <pc:sldMk cId="1846908950" sldId="262"/>
            <ac:spMk id="12" creationId="{A101E513-AF74-4E9D-A31F-99664250722D}"/>
          </ac:spMkLst>
        </pc:spChg>
      </pc:sldChg>
      <pc:sldChg chg="addSp modSp mod setBg">
        <pc:chgData name="Mounika Jakkampudi" userId="S::jakkampudi.m@northeastern.edu::43210606-57d5-4716-9c9e-76a2ff93e296" providerId="AD" clId="Web-{5A803136-0FC7-4A82-86F4-756171682382}" dt="2021-11-06T16:25:19.637" v="59" actId="20577"/>
        <pc:sldMkLst>
          <pc:docMk/>
          <pc:sldMk cId="2668346980" sldId="265"/>
        </pc:sldMkLst>
        <pc:spChg chg="mod">
          <ac:chgData name="Mounika Jakkampudi" userId="S::jakkampudi.m@northeastern.edu::43210606-57d5-4716-9c9e-76a2ff93e296" providerId="AD" clId="Web-{5A803136-0FC7-4A82-86F4-756171682382}" dt="2021-11-06T16:25:19.637" v="59" actId="20577"/>
          <ac:spMkLst>
            <pc:docMk/>
            <pc:sldMk cId="2668346980" sldId="265"/>
            <ac:spMk id="2" creationId="{D9F7605B-E958-45CC-8ADB-13109F4E31B9}"/>
          </ac:spMkLst>
        </pc:spChg>
        <pc:spChg chg="mod">
          <ac:chgData name="Mounika Jakkampudi" userId="S::jakkampudi.m@northeastern.edu::43210606-57d5-4716-9c9e-76a2ff93e296" providerId="AD" clId="Web-{5A803136-0FC7-4A82-86F4-756171682382}" dt="2021-11-06T16:24:53.901" v="49"/>
          <ac:spMkLst>
            <pc:docMk/>
            <pc:sldMk cId="2668346980" sldId="265"/>
            <ac:spMk id="3" creationId="{AF15AB84-9029-4E94-85B0-EC8DEB1D79B9}"/>
          </ac:spMkLst>
        </pc:spChg>
        <pc:spChg chg="add">
          <ac:chgData name="Mounika Jakkampudi" userId="S::jakkampudi.m@northeastern.edu::43210606-57d5-4716-9c9e-76a2ff93e296" providerId="AD" clId="Web-{5A803136-0FC7-4A82-86F4-756171682382}" dt="2021-11-06T16:24:53.901" v="49"/>
          <ac:spMkLst>
            <pc:docMk/>
            <pc:sldMk cId="2668346980" sldId="265"/>
            <ac:spMk id="8" creationId="{C5176844-69C3-4F79-BE38-EA5BDDF4FEA4}"/>
          </ac:spMkLst>
        </pc:spChg>
        <pc:spChg chg="add">
          <ac:chgData name="Mounika Jakkampudi" userId="S::jakkampudi.m@northeastern.edu::43210606-57d5-4716-9c9e-76a2ff93e296" providerId="AD" clId="Web-{5A803136-0FC7-4A82-86F4-756171682382}" dt="2021-11-06T16:24:53.901" v="49"/>
          <ac:spMkLst>
            <pc:docMk/>
            <pc:sldMk cId="2668346980" sldId="265"/>
            <ac:spMk id="10" creationId="{1CF1AAE4-D0BC-430F-A613-7BBAAECA0C2D}"/>
          </ac:spMkLst>
        </pc:spChg>
        <pc:spChg chg="add">
          <ac:chgData name="Mounika Jakkampudi" userId="S::jakkampudi.m@northeastern.edu::43210606-57d5-4716-9c9e-76a2ff93e296" providerId="AD" clId="Web-{5A803136-0FC7-4A82-86F4-756171682382}" dt="2021-11-06T16:24:53.901" v="49"/>
          <ac:spMkLst>
            <pc:docMk/>
            <pc:sldMk cId="2668346980" sldId="265"/>
            <ac:spMk id="12" creationId="{A101E513-AF74-4E9D-A31F-99664250722D}"/>
          </ac:spMkLst>
        </pc:spChg>
      </pc:sldChg>
      <pc:sldChg chg="addSp modSp mod setBg">
        <pc:chgData name="Mounika Jakkampudi" userId="S::jakkampudi.m@northeastern.edu::43210606-57d5-4716-9c9e-76a2ff93e296" providerId="AD" clId="Web-{5A803136-0FC7-4A82-86F4-756171682382}" dt="2021-11-06T16:30:21.232" v="83" actId="20577"/>
        <pc:sldMkLst>
          <pc:docMk/>
          <pc:sldMk cId="1596287277" sldId="266"/>
        </pc:sldMkLst>
        <pc:spChg chg="mod">
          <ac:chgData name="Mounika Jakkampudi" userId="S::jakkampudi.m@northeastern.edu::43210606-57d5-4716-9c9e-76a2ff93e296" providerId="AD" clId="Web-{5A803136-0FC7-4A82-86F4-756171682382}" dt="2021-11-06T16:30:21.232" v="83" actId="20577"/>
          <ac:spMkLst>
            <pc:docMk/>
            <pc:sldMk cId="1596287277" sldId="266"/>
            <ac:spMk id="2" creationId="{901BCA71-3C2F-46B5-811A-D0B0DAF098CA}"/>
          </ac:spMkLst>
        </pc:spChg>
        <pc:spChg chg="mod">
          <ac:chgData name="Mounika Jakkampudi" userId="S::jakkampudi.m@northeastern.edu::43210606-57d5-4716-9c9e-76a2ff93e296" providerId="AD" clId="Web-{5A803136-0FC7-4A82-86F4-756171682382}" dt="2021-11-06T16:30:09.341" v="61"/>
          <ac:spMkLst>
            <pc:docMk/>
            <pc:sldMk cId="1596287277" sldId="266"/>
            <ac:spMk id="3" creationId="{D80A9723-5932-4D1D-B2CB-D9B8DD0E78A7}"/>
          </ac:spMkLst>
        </pc:spChg>
        <pc:spChg chg="add">
          <ac:chgData name="Mounika Jakkampudi" userId="S::jakkampudi.m@northeastern.edu::43210606-57d5-4716-9c9e-76a2ff93e296" providerId="AD" clId="Web-{5A803136-0FC7-4A82-86F4-756171682382}" dt="2021-11-06T16:30:09.341" v="61"/>
          <ac:spMkLst>
            <pc:docMk/>
            <pc:sldMk cId="1596287277" sldId="266"/>
            <ac:spMk id="8" creationId="{C5176844-69C3-4F79-BE38-EA5BDDF4FEA4}"/>
          </ac:spMkLst>
        </pc:spChg>
        <pc:spChg chg="add">
          <ac:chgData name="Mounika Jakkampudi" userId="S::jakkampudi.m@northeastern.edu::43210606-57d5-4716-9c9e-76a2ff93e296" providerId="AD" clId="Web-{5A803136-0FC7-4A82-86F4-756171682382}" dt="2021-11-06T16:30:09.341" v="61"/>
          <ac:spMkLst>
            <pc:docMk/>
            <pc:sldMk cId="1596287277" sldId="266"/>
            <ac:spMk id="10" creationId="{1CF1AAE4-D0BC-430F-A613-7BBAAECA0C2D}"/>
          </ac:spMkLst>
        </pc:spChg>
        <pc:spChg chg="add">
          <ac:chgData name="Mounika Jakkampudi" userId="S::jakkampudi.m@northeastern.edu::43210606-57d5-4716-9c9e-76a2ff93e296" providerId="AD" clId="Web-{5A803136-0FC7-4A82-86F4-756171682382}" dt="2021-11-06T16:30:09.341" v="61"/>
          <ac:spMkLst>
            <pc:docMk/>
            <pc:sldMk cId="1596287277" sldId="266"/>
            <ac:spMk id="12" creationId="{A101E513-AF74-4E9D-A31F-99664250722D}"/>
          </ac:spMkLst>
        </pc:spChg>
      </pc:sldChg>
      <pc:sldChg chg="addSp modSp mod setBg">
        <pc:chgData name="Mounika Jakkampudi" userId="S::jakkampudi.m@northeastern.edu::43210606-57d5-4716-9c9e-76a2ff93e296" providerId="AD" clId="Web-{5A803136-0FC7-4A82-86F4-756171682382}" dt="2021-11-06T16:31:04.953" v="91" actId="20577"/>
        <pc:sldMkLst>
          <pc:docMk/>
          <pc:sldMk cId="364200727" sldId="267"/>
        </pc:sldMkLst>
        <pc:spChg chg="mod">
          <ac:chgData name="Mounika Jakkampudi" userId="S::jakkampudi.m@northeastern.edu::43210606-57d5-4716-9c9e-76a2ff93e296" providerId="AD" clId="Web-{5A803136-0FC7-4A82-86F4-756171682382}" dt="2021-11-06T16:31:04.953" v="91" actId="20577"/>
          <ac:spMkLst>
            <pc:docMk/>
            <pc:sldMk cId="364200727" sldId="267"/>
            <ac:spMk id="2" creationId="{A4BF7A7B-21D1-4447-A03A-E8DD5E8D4F69}"/>
          </ac:spMkLst>
        </pc:spChg>
        <pc:spChg chg="mod">
          <ac:chgData name="Mounika Jakkampudi" userId="S::jakkampudi.m@northeastern.edu::43210606-57d5-4716-9c9e-76a2ff93e296" providerId="AD" clId="Web-{5A803136-0FC7-4A82-86F4-756171682382}" dt="2021-11-06T16:30:23.670" v="84"/>
          <ac:spMkLst>
            <pc:docMk/>
            <pc:sldMk cId="364200727" sldId="267"/>
            <ac:spMk id="3" creationId="{C3617B15-4FCC-44C7-B46D-532992908830}"/>
          </ac:spMkLst>
        </pc:spChg>
        <pc:spChg chg="add">
          <ac:chgData name="Mounika Jakkampudi" userId="S::jakkampudi.m@northeastern.edu::43210606-57d5-4716-9c9e-76a2ff93e296" providerId="AD" clId="Web-{5A803136-0FC7-4A82-86F4-756171682382}" dt="2021-11-06T16:30:23.670" v="84"/>
          <ac:spMkLst>
            <pc:docMk/>
            <pc:sldMk cId="364200727" sldId="267"/>
            <ac:spMk id="8" creationId="{C5176844-69C3-4F79-BE38-EA5BDDF4FEA4}"/>
          </ac:spMkLst>
        </pc:spChg>
        <pc:spChg chg="add">
          <ac:chgData name="Mounika Jakkampudi" userId="S::jakkampudi.m@northeastern.edu::43210606-57d5-4716-9c9e-76a2ff93e296" providerId="AD" clId="Web-{5A803136-0FC7-4A82-86F4-756171682382}" dt="2021-11-06T16:30:23.670" v="84"/>
          <ac:spMkLst>
            <pc:docMk/>
            <pc:sldMk cId="364200727" sldId="267"/>
            <ac:spMk id="10" creationId="{1CF1AAE4-D0BC-430F-A613-7BBAAECA0C2D}"/>
          </ac:spMkLst>
        </pc:spChg>
        <pc:spChg chg="add">
          <ac:chgData name="Mounika Jakkampudi" userId="S::jakkampudi.m@northeastern.edu::43210606-57d5-4716-9c9e-76a2ff93e296" providerId="AD" clId="Web-{5A803136-0FC7-4A82-86F4-756171682382}" dt="2021-11-06T16:30:23.670" v="84"/>
          <ac:spMkLst>
            <pc:docMk/>
            <pc:sldMk cId="364200727" sldId="267"/>
            <ac:spMk id="12" creationId="{A101E513-AF74-4E9D-A31F-99664250722D}"/>
          </ac:spMkLst>
        </pc:spChg>
      </pc:sldChg>
      <pc:sldChg chg="addSp delSp modSp">
        <pc:chgData name="Mounika Jakkampudi" userId="S::jakkampudi.m@northeastern.edu::43210606-57d5-4716-9c9e-76a2ff93e296" providerId="AD" clId="Web-{5A803136-0FC7-4A82-86F4-756171682382}" dt="2021-11-06T16:22:21.642" v="2"/>
        <pc:sldMkLst>
          <pc:docMk/>
          <pc:sldMk cId="4229086662" sldId="268"/>
        </pc:sldMkLst>
        <pc:spChg chg="mod">
          <ac:chgData name="Mounika Jakkampudi" userId="S::jakkampudi.m@northeastern.edu::43210606-57d5-4716-9c9e-76a2ff93e296" providerId="AD" clId="Web-{5A803136-0FC7-4A82-86F4-756171682382}" dt="2021-11-06T16:22:09.860" v="1"/>
          <ac:spMkLst>
            <pc:docMk/>
            <pc:sldMk cId="4229086662" sldId="268"/>
            <ac:spMk id="2" creationId="{686219AD-7E8C-6745-A015-93D1DBB22090}"/>
          </ac:spMkLst>
        </pc:spChg>
        <pc:spChg chg="mod">
          <ac:chgData name="Mounika Jakkampudi" userId="S::jakkampudi.m@northeastern.edu::43210606-57d5-4716-9c9e-76a2ff93e296" providerId="AD" clId="Web-{5A803136-0FC7-4A82-86F4-756171682382}" dt="2021-11-06T16:22:09.860" v="1"/>
          <ac:spMkLst>
            <pc:docMk/>
            <pc:sldMk cId="4229086662" sldId="268"/>
            <ac:spMk id="3" creationId="{F217AD03-2DF5-4AB2-B2D6-DA7A2E27A37E}"/>
          </ac:spMkLst>
        </pc:spChg>
        <pc:spChg chg="del">
          <ac:chgData name="Mounika Jakkampudi" userId="S::jakkampudi.m@northeastern.edu::43210606-57d5-4716-9c9e-76a2ff93e296" providerId="AD" clId="Web-{5A803136-0FC7-4A82-86F4-756171682382}" dt="2021-11-06T16:21:55.156" v="0"/>
          <ac:spMkLst>
            <pc:docMk/>
            <pc:sldMk cId="4229086662" sldId="268"/>
            <ac:spMk id="4" creationId="{7C7A5BA3-E567-4A81-91C1-D392AF0C6E84}"/>
          </ac:spMkLst>
        </pc:spChg>
        <pc:spChg chg="add">
          <ac:chgData name="Mounika Jakkampudi" userId="S::jakkampudi.m@northeastern.edu::43210606-57d5-4716-9c9e-76a2ff93e296" providerId="AD" clId="Web-{5A803136-0FC7-4A82-86F4-756171682382}" dt="2021-11-06T16:22:21.642" v="2"/>
          <ac:spMkLst>
            <pc:docMk/>
            <pc:sldMk cId="4229086662" sldId="268"/>
            <ac:spMk id="11" creationId="{E29D6246-03C5-4C53-87CA-6FCB59B2D2EA}"/>
          </ac:spMkLst>
        </pc:spChg>
        <pc:spChg chg="del">
          <ac:chgData name="Mounika Jakkampudi" userId="S::jakkampudi.m@northeastern.edu::43210606-57d5-4716-9c9e-76a2ff93e296" providerId="AD" clId="Web-{5A803136-0FC7-4A82-86F4-756171682382}" dt="2021-11-06T16:22:09.860" v="1"/>
          <ac:spMkLst>
            <pc:docMk/>
            <pc:sldMk cId="4229086662" sldId="268"/>
            <ac:spMk id="26" creationId="{C5176844-69C3-4F79-BE38-EA5BDDF4FEA4}"/>
          </ac:spMkLst>
        </pc:spChg>
        <pc:spChg chg="del">
          <ac:chgData name="Mounika Jakkampudi" userId="S::jakkampudi.m@northeastern.edu::43210606-57d5-4716-9c9e-76a2ff93e296" providerId="AD" clId="Web-{5A803136-0FC7-4A82-86F4-756171682382}" dt="2021-11-06T16:22:09.860" v="1"/>
          <ac:spMkLst>
            <pc:docMk/>
            <pc:sldMk cId="4229086662" sldId="268"/>
            <ac:spMk id="30" creationId="{A101E513-AF74-4E9D-A31F-99664250722D}"/>
          </ac:spMkLst>
        </pc:spChg>
        <pc:spChg chg="add">
          <ac:chgData name="Mounika Jakkampudi" userId="S::jakkampudi.m@northeastern.edu::43210606-57d5-4716-9c9e-76a2ff93e296" providerId="AD" clId="Web-{5A803136-0FC7-4A82-86F4-756171682382}" dt="2021-11-06T16:22:09.860" v="1"/>
          <ac:spMkLst>
            <pc:docMk/>
            <pc:sldMk cId="4229086662" sldId="268"/>
            <ac:spMk id="35" creationId="{C5176844-69C3-4F79-BE38-EA5BDDF4FEA4}"/>
          </ac:spMkLst>
        </pc:spChg>
        <pc:spChg chg="add">
          <ac:chgData name="Mounika Jakkampudi" userId="S::jakkampudi.m@northeastern.edu::43210606-57d5-4716-9c9e-76a2ff93e296" providerId="AD" clId="Web-{5A803136-0FC7-4A82-86F4-756171682382}" dt="2021-11-06T16:22:09.860" v="1"/>
          <ac:spMkLst>
            <pc:docMk/>
            <pc:sldMk cId="4229086662" sldId="268"/>
            <ac:spMk id="37" creationId="{1CF1AAE4-D0BC-430F-A613-7BBAAECA0C2D}"/>
          </ac:spMkLst>
        </pc:spChg>
        <pc:spChg chg="add">
          <ac:chgData name="Mounika Jakkampudi" userId="S::jakkampudi.m@northeastern.edu::43210606-57d5-4716-9c9e-76a2ff93e296" providerId="AD" clId="Web-{5A803136-0FC7-4A82-86F4-756171682382}" dt="2021-11-06T16:22:09.860" v="1"/>
          <ac:spMkLst>
            <pc:docMk/>
            <pc:sldMk cId="4229086662" sldId="268"/>
            <ac:spMk id="39" creationId="{A101E513-AF74-4E9D-A31F-99664250722D}"/>
          </ac:spMkLst>
        </pc:spChg>
        <pc:cxnChg chg="del">
          <ac:chgData name="Mounika Jakkampudi" userId="S::jakkampudi.m@northeastern.edu::43210606-57d5-4716-9c9e-76a2ff93e296" providerId="AD" clId="Web-{5A803136-0FC7-4A82-86F4-756171682382}" dt="2021-11-06T16:22:09.860" v="1"/>
          <ac:cxnSpMkLst>
            <pc:docMk/>
            <pc:sldMk cId="4229086662" sldId="268"/>
            <ac:cxnSpMk id="28" creationId="{33862825-C012-4895-A17E-F3D1F62D89DD}"/>
          </ac:cxnSpMkLst>
        </pc:cxnChg>
      </pc:sldChg>
      <pc:sldChg chg="modSp">
        <pc:chgData name="Mounika Jakkampudi" userId="S::jakkampudi.m@northeastern.edu::43210606-57d5-4716-9c9e-76a2ff93e296" providerId="AD" clId="Web-{5A803136-0FC7-4A82-86F4-756171682382}" dt="2021-11-06T16:22:42.925" v="5" actId="20577"/>
        <pc:sldMkLst>
          <pc:docMk/>
          <pc:sldMk cId="1421756288" sldId="269"/>
        </pc:sldMkLst>
        <pc:spChg chg="mod">
          <ac:chgData name="Mounika Jakkampudi" userId="S::jakkampudi.m@northeastern.edu::43210606-57d5-4716-9c9e-76a2ff93e296" providerId="AD" clId="Web-{5A803136-0FC7-4A82-86F4-756171682382}" dt="2021-11-06T16:22:42.925" v="5" actId="20577"/>
          <ac:spMkLst>
            <pc:docMk/>
            <pc:sldMk cId="1421756288" sldId="269"/>
            <ac:spMk id="2" creationId="{686219AD-7E8C-6745-A015-93D1DBB22090}"/>
          </ac:spMkLst>
        </pc:spChg>
      </pc:sldChg>
      <pc:sldChg chg="addSp modSp new mod setBg">
        <pc:chgData name="Mounika Jakkampudi" userId="S::jakkampudi.m@northeastern.edu::43210606-57d5-4716-9c9e-76a2ff93e296" providerId="AD" clId="Web-{5A803136-0FC7-4A82-86F4-756171682382}" dt="2021-11-06T16:35:10.873" v="256" actId="20577"/>
        <pc:sldMkLst>
          <pc:docMk/>
          <pc:sldMk cId="398603345" sldId="270"/>
        </pc:sldMkLst>
        <pc:spChg chg="mod">
          <ac:chgData name="Mounika Jakkampudi" userId="S::jakkampudi.m@northeastern.edu::43210606-57d5-4716-9c9e-76a2ff93e296" providerId="AD" clId="Web-{5A803136-0FC7-4A82-86F4-756171682382}" dt="2021-11-06T16:31:26.814" v="104" actId="20577"/>
          <ac:spMkLst>
            <pc:docMk/>
            <pc:sldMk cId="398603345" sldId="270"/>
            <ac:spMk id="2" creationId="{ABA63E73-97C6-4AFE-BBCC-3F13D4DCB34F}"/>
          </ac:spMkLst>
        </pc:spChg>
        <pc:spChg chg="mod">
          <ac:chgData name="Mounika Jakkampudi" userId="S::jakkampudi.m@northeastern.edu::43210606-57d5-4716-9c9e-76a2ff93e296" providerId="AD" clId="Web-{5A803136-0FC7-4A82-86F4-756171682382}" dt="2021-11-06T16:35:10.873" v="256" actId="20577"/>
          <ac:spMkLst>
            <pc:docMk/>
            <pc:sldMk cId="398603345" sldId="270"/>
            <ac:spMk id="3" creationId="{BA347016-5401-434E-893C-58F987270898}"/>
          </ac:spMkLst>
        </pc:spChg>
        <pc:spChg chg="add">
          <ac:chgData name="Mounika Jakkampudi" userId="S::jakkampudi.m@northeastern.edu::43210606-57d5-4716-9c9e-76a2ff93e296" providerId="AD" clId="Web-{5A803136-0FC7-4A82-86F4-756171682382}" dt="2021-11-06T16:31:13.391" v="93"/>
          <ac:spMkLst>
            <pc:docMk/>
            <pc:sldMk cId="398603345" sldId="270"/>
            <ac:spMk id="8" creationId="{C5176844-69C3-4F79-BE38-EA5BDDF4FEA4}"/>
          </ac:spMkLst>
        </pc:spChg>
        <pc:spChg chg="add">
          <ac:chgData name="Mounika Jakkampudi" userId="S::jakkampudi.m@northeastern.edu::43210606-57d5-4716-9c9e-76a2ff93e296" providerId="AD" clId="Web-{5A803136-0FC7-4A82-86F4-756171682382}" dt="2021-11-06T16:31:13.391" v="93"/>
          <ac:spMkLst>
            <pc:docMk/>
            <pc:sldMk cId="398603345" sldId="270"/>
            <ac:spMk id="10" creationId="{1CF1AAE4-D0BC-430F-A613-7BBAAECA0C2D}"/>
          </ac:spMkLst>
        </pc:spChg>
        <pc:spChg chg="add">
          <ac:chgData name="Mounika Jakkampudi" userId="S::jakkampudi.m@northeastern.edu::43210606-57d5-4716-9c9e-76a2ff93e296" providerId="AD" clId="Web-{5A803136-0FC7-4A82-86F4-756171682382}" dt="2021-11-06T16:31:13.391" v="93"/>
          <ac:spMkLst>
            <pc:docMk/>
            <pc:sldMk cId="398603345" sldId="270"/>
            <ac:spMk id="12" creationId="{A101E513-AF74-4E9D-A31F-99664250722D}"/>
          </ac:spMkLst>
        </pc:spChg>
      </pc:sldChg>
      <pc:sldChg chg="del">
        <pc:chgData name="Mounika Jakkampudi" userId="S::jakkampudi.m@northeastern.edu::43210606-57d5-4716-9c9e-76a2ff93e296" providerId="AD" clId="Web-{5A803136-0FC7-4A82-86F4-756171682382}" dt="2021-11-06T16:25:26.590" v="60"/>
        <pc:sldMkLst>
          <pc:docMk/>
          <pc:sldMk cId="2895416788" sldId="270"/>
        </pc:sldMkLst>
      </pc:sldChg>
    </pc:docChg>
  </pc:docChgLst>
  <pc:docChgLst>
    <pc:chgData name="Qiao Ma" userId="S::ma.qiao1@northeastern.edu::b7ae6da9-1591-4fa1-8b60-b87ae15ea92c" providerId="AD" clId="Web-{BC63EEF4-4FB1-45D8-80BF-01E5BA36E509}"/>
    <pc:docChg chg="modSld">
      <pc:chgData name="Qiao Ma" userId="S::ma.qiao1@northeastern.edu::b7ae6da9-1591-4fa1-8b60-b87ae15ea92c" providerId="AD" clId="Web-{BC63EEF4-4FB1-45D8-80BF-01E5BA36E509}" dt="2021-11-07T17:40:36.693" v="58" actId="20577"/>
      <pc:docMkLst>
        <pc:docMk/>
      </pc:docMkLst>
      <pc:sldChg chg="modSp">
        <pc:chgData name="Qiao Ma" userId="S::ma.qiao1@northeastern.edu::b7ae6da9-1591-4fa1-8b60-b87ae15ea92c" providerId="AD" clId="Web-{BC63EEF4-4FB1-45D8-80BF-01E5BA36E509}" dt="2021-11-07T17:40:36.693" v="58" actId="20577"/>
        <pc:sldMkLst>
          <pc:docMk/>
          <pc:sldMk cId="3758821673" sldId="257"/>
        </pc:sldMkLst>
        <pc:spChg chg="mod">
          <ac:chgData name="Qiao Ma" userId="S::ma.qiao1@northeastern.edu::b7ae6da9-1591-4fa1-8b60-b87ae15ea92c" providerId="AD" clId="Web-{BC63EEF4-4FB1-45D8-80BF-01E5BA36E509}" dt="2021-11-07T17:40:36.693" v="58" actId="20577"/>
          <ac:spMkLst>
            <pc:docMk/>
            <pc:sldMk cId="3758821673" sldId="257"/>
            <ac:spMk id="3" creationId="{419B0A80-431A-49BD-B5D3-251EEEBE1E09}"/>
          </ac:spMkLst>
        </pc:spChg>
      </pc:sldChg>
    </pc:docChg>
  </pc:docChgLst>
  <pc:docChgLst>
    <pc:chgData name="Mounika Jakkampudi" userId="S::jakkampudi.m@northeastern.edu::43210606-57d5-4716-9c9e-76a2ff93e296" providerId="AD" clId="Web-{492E6ECE-8D55-4454-8F24-3797E527B8E2}"/>
    <pc:docChg chg="addSld delSld modSld">
      <pc:chgData name="Mounika Jakkampudi" userId="S::jakkampudi.m@northeastern.edu::43210606-57d5-4716-9c9e-76a2ff93e296" providerId="AD" clId="Web-{492E6ECE-8D55-4454-8F24-3797E527B8E2}" dt="2021-11-08T00:32:59.468" v="64"/>
      <pc:docMkLst>
        <pc:docMk/>
      </pc:docMkLst>
      <pc:sldChg chg="delSp modSp">
        <pc:chgData name="Mounika Jakkampudi" userId="S::jakkampudi.m@northeastern.edu::43210606-57d5-4716-9c9e-76a2ff93e296" providerId="AD" clId="Web-{492E6ECE-8D55-4454-8F24-3797E527B8E2}" dt="2021-11-08T00:14:03.467" v="6" actId="20577"/>
        <pc:sldMkLst>
          <pc:docMk/>
          <pc:sldMk cId="3758821673" sldId="257"/>
        </pc:sldMkLst>
        <pc:spChg chg="mod">
          <ac:chgData name="Mounika Jakkampudi" userId="S::jakkampudi.m@northeastern.edu::43210606-57d5-4716-9c9e-76a2ff93e296" providerId="AD" clId="Web-{492E6ECE-8D55-4454-8F24-3797E527B8E2}" dt="2021-11-08T00:14:03.467" v="6" actId="20577"/>
          <ac:spMkLst>
            <pc:docMk/>
            <pc:sldMk cId="3758821673" sldId="257"/>
            <ac:spMk id="3" creationId="{419B0A80-431A-49BD-B5D3-251EEEBE1E09}"/>
          </ac:spMkLst>
        </pc:spChg>
        <pc:spChg chg="del">
          <ac:chgData name="Mounika Jakkampudi" userId="S::jakkampudi.m@northeastern.edu::43210606-57d5-4716-9c9e-76a2ff93e296" providerId="AD" clId="Web-{492E6ECE-8D55-4454-8F24-3797E527B8E2}" dt="2021-11-08T00:13:50.451" v="0"/>
          <ac:spMkLst>
            <pc:docMk/>
            <pc:sldMk cId="3758821673" sldId="257"/>
            <ac:spMk id="4" creationId="{D4835D28-0DE4-4221-9074-3AA6CA238FCC}"/>
          </ac:spMkLst>
        </pc:spChg>
      </pc:sldChg>
      <pc:sldChg chg="modSp">
        <pc:chgData name="Mounika Jakkampudi" userId="S::jakkampudi.m@northeastern.edu::43210606-57d5-4716-9c9e-76a2ff93e296" providerId="AD" clId="Web-{492E6ECE-8D55-4454-8F24-3797E527B8E2}" dt="2021-11-08T00:14:06.436" v="8" actId="20577"/>
        <pc:sldMkLst>
          <pc:docMk/>
          <pc:sldMk cId="714601271" sldId="258"/>
        </pc:sldMkLst>
        <pc:spChg chg="mod">
          <ac:chgData name="Mounika Jakkampudi" userId="S::jakkampudi.m@northeastern.edu::43210606-57d5-4716-9c9e-76a2ff93e296" providerId="AD" clId="Web-{492E6ECE-8D55-4454-8F24-3797E527B8E2}" dt="2021-11-08T00:14:06.436" v="8" actId="20577"/>
          <ac:spMkLst>
            <pc:docMk/>
            <pc:sldMk cId="714601271" sldId="258"/>
            <ac:spMk id="4" creationId="{B3946EA8-623B-4F73-BC6D-85C24A111BBB}"/>
          </ac:spMkLst>
        </pc:spChg>
      </pc:sldChg>
      <pc:sldChg chg="del">
        <pc:chgData name="Mounika Jakkampudi" userId="S::jakkampudi.m@northeastern.edu::43210606-57d5-4716-9c9e-76a2ff93e296" providerId="AD" clId="Web-{492E6ECE-8D55-4454-8F24-3797E527B8E2}" dt="2021-11-08T00:14:44.251" v="14"/>
        <pc:sldMkLst>
          <pc:docMk/>
          <pc:sldMk cId="2668346980" sldId="265"/>
        </pc:sldMkLst>
      </pc:sldChg>
      <pc:sldChg chg="modSp">
        <pc:chgData name="Mounika Jakkampudi" userId="S::jakkampudi.m@northeastern.edu::43210606-57d5-4716-9c9e-76a2ff93e296" providerId="AD" clId="Web-{492E6ECE-8D55-4454-8F24-3797E527B8E2}" dt="2021-11-08T00:14:32.359" v="13" actId="20577"/>
        <pc:sldMkLst>
          <pc:docMk/>
          <pc:sldMk cId="1596287277" sldId="266"/>
        </pc:sldMkLst>
        <pc:spChg chg="mod">
          <ac:chgData name="Mounika Jakkampudi" userId="S::jakkampudi.m@northeastern.edu::43210606-57d5-4716-9c9e-76a2ff93e296" providerId="AD" clId="Web-{492E6ECE-8D55-4454-8F24-3797E527B8E2}" dt="2021-11-08T00:14:32.359" v="13" actId="20577"/>
          <ac:spMkLst>
            <pc:docMk/>
            <pc:sldMk cId="1596287277" sldId="266"/>
            <ac:spMk id="4" creationId="{5ED87674-BAA9-4762-BC9D-62A9141831DB}"/>
          </ac:spMkLst>
        </pc:spChg>
      </pc:sldChg>
      <pc:sldChg chg="addSp delSp modSp del mod modClrScheme delDesignElem chgLayout">
        <pc:chgData name="Mounika Jakkampudi" userId="S::jakkampudi.m@northeastern.edu::43210606-57d5-4716-9c9e-76a2ff93e296" providerId="AD" clId="Web-{492E6ECE-8D55-4454-8F24-3797E527B8E2}" dt="2021-11-08T00:32:15.155" v="57"/>
        <pc:sldMkLst>
          <pc:docMk/>
          <pc:sldMk cId="3459475618" sldId="272"/>
        </pc:sldMkLst>
        <pc:spChg chg="mod ord">
          <ac:chgData name="Mounika Jakkampudi" userId="S::jakkampudi.m@northeastern.edu::43210606-57d5-4716-9c9e-76a2ff93e296" providerId="AD" clId="Web-{492E6ECE-8D55-4454-8F24-3797E527B8E2}" dt="2021-11-08T00:30:46.616" v="45"/>
          <ac:spMkLst>
            <pc:docMk/>
            <pc:sldMk cId="3459475618" sldId="272"/>
            <ac:spMk id="2" creationId="{D9F7605B-E958-45CC-8ADB-13109F4E31B9}"/>
          </ac:spMkLst>
        </pc:spChg>
        <pc:spChg chg="add del">
          <ac:chgData name="Mounika Jakkampudi" userId="S::jakkampudi.m@northeastern.edu::43210606-57d5-4716-9c9e-76a2ff93e296" providerId="AD" clId="Web-{492E6ECE-8D55-4454-8F24-3797E527B8E2}" dt="2021-11-08T00:26:06.585" v="32"/>
          <ac:spMkLst>
            <pc:docMk/>
            <pc:sldMk cId="3459475618" sldId="272"/>
            <ac:spMk id="4" creationId="{880DA4DF-C3C0-469D-B90E-200242E114DB}"/>
          </ac:spMkLst>
        </pc:spChg>
        <pc:spChg chg="add del mod ord">
          <ac:chgData name="Mounika Jakkampudi" userId="S::jakkampudi.m@northeastern.edu::43210606-57d5-4716-9c9e-76a2ff93e296" providerId="AD" clId="Web-{492E6ECE-8D55-4454-8F24-3797E527B8E2}" dt="2021-11-08T00:30:46.616" v="45"/>
          <ac:spMkLst>
            <pc:docMk/>
            <pc:sldMk cId="3459475618" sldId="272"/>
            <ac:spMk id="5" creationId="{577B2CFA-1D2F-40A2-B86D-57BB17685BA2}"/>
          </ac:spMkLst>
        </pc:spChg>
        <pc:spChg chg="add del">
          <ac:chgData name="Mounika Jakkampudi" userId="S::jakkampudi.m@northeastern.edu::43210606-57d5-4716-9c9e-76a2ff93e296" providerId="AD" clId="Web-{492E6ECE-8D55-4454-8F24-3797E527B8E2}" dt="2021-11-08T00:30:46.616" v="45"/>
          <ac:spMkLst>
            <pc:docMk/>
            <pc:sldMk cId="3459475618" sldId="272"/>
            <ac:spMk id="22" creationId="{DD4C4B28-6B4B-4445-8535-F516D74E4AA9}"/>
          </ac:spMkLst>
        </pc:spChg>
        <pc:spChg chg="add del">
          <ac:chgData name="Mounika Jakkampudi" userId="S::jakkampudi.m@northeastern.edu::43210606-57d5-4716-9c9e-76a2ff93e296" providerId="AD" clId="Web-{492E6ECE-8D55-4454-8F24-3797E527B8E2}" dt="2021-11-08T00:30:46.616" v="45"/>
          <ac:spMkLst>
            <pc:docMk/>
            <pc:sldMk cId="3459475618" sldId="272"/>
            <ac:spMk id="26" creationId="{55B419A7-F817-4767-8CCB-FB0E189C4ACD}"/>
          </ac:spMkLst>
        </pc:spChg>
        <pc:spChg chg="add del">
          <ac:chgData name="Mounika Jakkampudi" userId="S::jakkampudi.m@northeastern.edu::43210606-57d5-4716-9c9e-76a2ff93e296" providerId="AD" clId="Web-{492E6ECE-8D55-4454-8F24-3797E527B8E2}" dt="2021-11-08T00:30:46.616" v="45"/>
          <ac:spMkLst>
            <pc:docMk/>
            <pc:sldMk cId="3459475618" sldId="272"/>
            <ac:spMk id="28" creationId="{7021D92D-08FF-45A6-9109-AC9462C7E8E3}"/>
          </ac:spMkLst>
        </pc:spChg>
        <pc:picChg chg="mod">
          <ac:chgData name="Mounika Jakkampudi" userId="S::jakkampudi.m@northeastern.edu::43210606-57d5-4716-9c9e-76a2ff93e296" providerId="AD" clId="Web-{492E6ECE-8D55-4454-8F24-3797E527B8E2}" dt="2021-11-08T00:26:11.789" v="33" actId="1076"/>
          <ac:picMkLst>
            <pc:docMk/>
            <pc:sldMk cId="3459475618" sldId="272"/>
            <ac:picMk id="6" creationId="{1F44BAEA-E94F-4FBA-BB16-37565EA678AC}"/>
          </ac:picMkLst>
        </pc:picChg>
        <pc:cxnChg chg="add del">
          <ac:chgData name="Mounika Jakkampudi" userId="S::jakkampudi.m@northeastern.edu::43210606-57d5-4716-9c9e-76a2ff93e296" providerId="AD" clId="Web-{492E6ECE-8D55-4454-8F24-3797E527B8E2}" dt="2021-11-08T00:30:46.616" v="45"/>
          <ac:cxnSpMkLst>
            <pc:docMk/>
            <pc:sldMk cId="3459475618" sldId="272"/>
            <ac:cxnSpMk id="24" creationId="{0CB1C732-7193-4253-8746-850D090A6B4E}"/>
          </ac:cxnSpMkLst>
        </pc:cxnChg>
        <pc:cxnChg chg="add del">
          <ac:chgData name="Mounika Jakkampudi" userId="S::jakkampudi.m@northeastern.edu::43210606-57d5-4716-9c9e-76a2ff93e296" providerId="AD" clId="Web-{492E6ECE-8D55-4454-8F24-3797E527B8E2}" dt="2021-11-08T00:30:46.616" v="45"/>
          <ac:cxnSpMkLst>
            <pc:docMk/>
            <pc:sldMk cId="3459475618" sldId="272"/>
            <ac:cxnSpMk id="27" creationId="{D81E42A3-743C-4C15-9DA8-93AA9AEBFB17}"/>
          </ac:cxnSpMkLst>
        </pc:cxnChg>
      </pc:sldChg>
      <pc:sldChg chg="modSp">
        <pc:chgData name="Mounika Jakkampudi" userId="S::jakkampudi.m@northeastern.edu::43210606-57d5-4716-9c9e-76a2ff93e296" providerId="AD" clId="Web-{492E6ECE-8D55-4454-8F24-3797E527B8E2}" dt="2021-11-08T00:28:11.420" v="40" actId="20577"/>
        <pc:sldMkLst>
          <pc:docMk/>
          <pc:sldMk cId="2727311887" sldId="273"/>
        </pc:sldMkLst>
        <pc:spChg chg="mod">
          <ac:chgData name="Mounika Jakkampudi" userId="S::jakkampudi.m@northeastern.edu::43210606-57d5-4716-9c9e-76a2ff93e296" providerId="AD" clId="Web-{492E6ECE-8D55-4454-8F24-3797E527B8E2}" dt="2021-11-08T00:28:11.420" v="40" actId="20577"/>
          <ac:spMkLst>
            <pc:docMk/>
            <pc:sldMk cId="2727311887" sldId="273"/>
            <ac:spMk id="3" creationId="{6D8F0B46-6BE8-4145-B47B-308E09018637}"/>
          </ac:spMkLst>
        </pc:spChg>
      </pc:sldChg>
      <pc:sldChg chg="addSp delSp modSp add replId addAnim">
        <pc:chgData name="Mounika Jakkampudi" userId="S::jakkampudi.m@northeastern.edu::43210606-57d5-4716-9c9e-76a2ff93e296" providerId="AD" clId="Web-{492E6ECE-8D55-4454-8F24-3797E527B8E2}" dt="2021-11-08T00:32:07.433" v="56"/>
        <pc:sldMkLst>
          <pc:docMk/>
          <pc:sldMk cId="788081801" sldId="274"/>
        </pc:sldMkLst>
        <pc:spChg chg="del mod">
          <ac:chgData name="Mounika Jakkampudi" userId="S::jakkampudi.m@northeastern.edu::43210606-57d5-4716-9c9e-76a2ff93e296" providerId="AD" clId="Web-{492E6ECE-8D55-4454-8F24-3797E527B8E2}" dt="2021-11-08T00:31:52.120" v="51"/>
          <ac:spMkLst>
            <pc:docMk/>
            <pc:sldMk cId="788081801" sldId="274"/>
            <ac:spMk id="3" creationId="{6D8F0B46-6BE8-4145-B47B-308E09018637}"/>
          </ac:spMkLst>
        </pc:spChg>
        <pc:spChg chg="add del mod">
          <ac:chgData name="Mounika Jakkampudi" userId="S::jakkampudi.m@northeastern.edu::43210606-57d5-4716-9c9e-76a2ff93e296" providerId="AD" clId="Web-{492E6ECE-8D55-4454-8F24-3797E527B8E2}" dt="2021-11-08T00:31:55.589" v="53"/>
          <ac:spMkLst>
            <pc:docMk/>
            <pc:sldMk cId="788081801" sldId="274"/>
            <ac:spMk id="4" creationId="{5D591D1D-7CF2-46F6-B1B2-7E4EC4964E56}"/>
          </ac:spMkLst>
        </pc:spChg>
        <pc:spChg chg="add mod">
          <ac:chgData name="Mounika Jakkampudi" userId="S::jakkampudi.m@northeastern.edu::43210606-57d5-4716-9c9e-76a2ff93e296" providerId="AD" clId="Web-{492E6ECE-8D55-4454-8F24-3797E527B8E2}" dt="2021-11-08T00:31:52.542" v="52"/>
          <ac:spMkLst>
            <pc:docMk/>
            <pc:sldMk cId="788081801" sldId="274"/>
            <ac:spMk id="7" creationId="{904A8AEA-F6B0-49A2-A904-7A566040912D}"/>
          </ac:spMkLst>
        </pc:spChg>
        <pc:picChg chg="del">
          <ac:chgData name="Mounika Jakkampudi" userId="S::jakkampudi.m@northeastern.edu::43210606-57d5-4716-9c9e-76a2ff93e296" providerId="AD" clId="Web-{492E6ECE-8D55-4454-8F24-3797E527B8E2}" dt="2021-11-08T00:31:56.386" v="54"/>
          <ac:picMkLst>
            <pc:docMk/>
            <pc:sldMk cId="788081801" sldId="274"/>
            <ac:picMk id="5" creationId="{DDA6D895-FB0A-4E13-930F-9A79699E3FD6}"/>
          </ac:picMkLst>
        </pc:picChg>
        <pc:picChg chg="add">
          <ac:chgData name="Mounika Jakkampudi" userId="S::jakkampudi.m@northeastern.edu::43210606-57d5-4716-9c9e-76a2ff93e296" providerId="AD" clId="Web-{492E6ECE-8D55-4454-8F24-3797E527B8E2}" dt="2021-11-08T00:32:00.449" v="55"/>
          <ac:picMkLst>
            <pc:docMk/>
            <pc:sldMk cId="788081801" sldId="274"/>
            <ac:picMk id="9" creationId="{039D8244-7D6B-4A59-A8DF-5C9976FBD9CC}"/>
          </ac:picMkLst>
        </pc:picChg>
        <pc:picChg chg="add">
          <ac:chgData name="Mounika Jakkampudi" userId="S::jakkampudi.m@northeastern.edu::43210606-57d5-4716-9c9e-76a2ff93e296" providerId="AD" clId="Web-{492E6ECE-8D55-4454-8F24-3797E527B8E2}" dt="2021-11-08T00:32:07.433" v="56"/>
          <ac:picMkLst>
            <pc:docMk/>
            <pc:sldMk cId="788081801" sldId="274"/>
            <ac:picMk id="11" creationId="{13C7DC6D-0C5B-40D1-8D6B-92C7671D9F57}"/>
          </ac:picMkLst>
        </pc:picChg>
      </pc:sldChg>
      <pc:sldChg chg="new del">
        <pc:chgData name="Mounika Jakkampudi" userId="S::jakkampudi.m@northeastern.edu::43210606-57d5-4716-9c9e-76a2ff93e296" providerId="AD" clId="Web-{492E6ECE-8D55-4454-8F24-3797E527B8E2}" dt="2021-11-08T00:30:05.942" v="42"/>
        <pc:sldMkLst>
          <pc:docMk/>
          <pc:sldMk cId="3188693002" sldId="274"/>
        </pc:sldMkLst>
      </pc:sldChg>
      <pc:sldChg chg="new del">
        <pc:chgData name="Mounika Jakkampudi" userId="S::jakkampudi.m@northeastern.edu::43210606-57d5-4716-9c9e-76a2ff93e296" providerId="AD" clId="Web-{492E6ECE-8D55-4454-8F24-3797E527B8E2}" dt="2021-11-08T00:30:47.429" v="46"/>
        <pc:sldMkLst>
          <pc:docMk/>
          <pc:sldMk cId="3906313656" sldId="274"/>
        </pc:sldMkLst>
      </pc:sldChg>
      <pc:sldChg chg="delSp modSp add replId delAnim">
        <pc:chgData name="Mounika Jakkampudi" userId="S::jakkampudi.m@northeastern.edu::43210606-57d5-4716-9c9e-76a2ff93e296" providerId="AD" clId="Web-{492E6ECE-8D55-4454-8F24-3797E527B8E2}" dt="2021-11-08T00:32:59.468" v="64"/>
        <pc:sldMkLst>
          <pc:docMk/>
          <pc:sldMk cId="2570968335" sldId="275"/>
        </pc:sldMkLst>
        <pc:spChg chg="mod">
          <ac:chgData name="Mounika Jakkampudi" userId="S::jakkampudi.m@northeastern.edu::43210606-57d5-4716-9c9e-76a2ff93e296" providerId="AD" clId="Web-{492E6ECE-8D55-4454-8F24-3797E527B8E2}" dt="2021-11-08T00:32:58.405" v="63" actId="20577"/>
          <ac:spMkLst>
            <pc:docMk/>
            <pc:sldMk cId="2570968335" sldId="275"/>
            <ac:spMk id="7" creationId="{904A8AEA-F6B0-49A2-A904-7A566040912D}"/>
          </ac:spMkLst>
        </pc:spChg>
        <pc:picChg chg="del">
          <ac:chgData name="Mounika Jakkampudi" userId="S::jakkampudi.m@northeastern.edu::43210606-57d5-4716-9c9e-76a2ff93e296" providerId="AD" clId="Web-{492E6ECE-8D55-4454-8F24-3797E527B8E2}" dt="2021-11-08T00:32:59.468" v="64"/>
          <ac:picMkLst>
            <pc:docMk/>
            <pc:sldMk cId="2570968335" sldId="275"/>
            <ac:picMk id="11" creationId="{13C7DC6D-0C5B-40D1-8D6B-92C7671D9F57}"/>
          </ac:picMkLst>
        </pc:picChg>
      </pc:sldChg>
      <pc:sldChg chg="new del">
        <pc:chgData name="Mounika Jakkampudi" userId="S::jakkampudi.m@northeastern.edu::43210606-57d5-4716-9c9e-76a2ff93e296" providerId="AD" clId="Web-{492E6ECE-8D55-4454-8F24-3797E527B8E2}" dt="2021-11-08T00:32:29.028" v="59"/>
        <pc:sldMkLst>
          <pc:docMk/>
          <pc:sldMk cId="4054031832" sldId="275"/>
        </pc:sldMkLst>
      </pc:sldChg>
    </pc:docChg>
  </pc:docChgLst>
  <pc:docChgLst>
    <pc:chgData name="Mounika Jakkampudi" userId="S::jakkampudi.m@northeastern.edu::43210606-57d5-4716-9c9e-76a2ff93e296" providerId="AD" clId="Web-{C871E028-10CB-4AA0-AA1F-2AE4893FB629}"/>
    <pc:docChg chg="modSld">
      <pc:chgData name="Mounika Jakkampudi" userId="S::jakkampudi.m@northeastern.edu::43210606-57d5-4716-9c9e-76a2ff93e296" providerId="AD" clId="Web-{C871E028-10CB-4AA0-AA1F-2AE4893FB629}" dt="2021-11-08T01:24:33.170" v="7" actId="20577"/>
      <pc:docMkLst>
        <pc:docMk/>
      </pc:docMkLst>
      <pc:sldChg chg="modSp">
        <pc:chgData name="Mounika Jakkampudi" userId="S::jakkampudi.m@northeastern.edu::43210606-57d5-4716-9c9e-76a2ff93e296" providerId="AD" clId="Web-{C871E028-10CB-4AA0-AA1F-2AE4893FB629}" dt="2021-11-08T01:24:33.170" v="7" actId="20577"/>
        <pc:sldMkLst>
          <pc:docMk/>
          <pc:sldMk cId="3758821673" sldId="257"/>
        </pc:sldMkLst>
        <pc:spChg chg="mod">
          <ac:chgData name="Mounika Jakkampudi" userId="S::jakkampudi.m@northeastern.edu::43210606-57d5-4716-9c9e-76a2ff93e296" providerId="AD" clId="Web-{C871E028-10CB-4AA0-AA1F-2AE4893FB629}" dt="2021-11-08T01:24:33.170" v="7" actId="20577"/>
          <ac:spMkLst>
            <pc:docMk/>
            <pc:sldMk cId="3758821673" sldId="257"/>
            <ac:spMk id="3" creationId="{419B0A80-431A-49BD-B5D3-251EEEBE1E09}"/>
          </ac:spMkLst>
        </pc:spChg>
      </pc:sldChg>
      <pc:sldChg chg="modSp">
        <pc:chgData name="Mounika Jakkampudi" userId="S::jakkampudi.m@northeastern.edu::43210606-57d5-4716-9c9e-76a2ff93e296" providerId="AD" clId="Web-{C871E028-10CB-4AA0-AA1F-2AE4893FB629}" dt="2021-11-08T01:24:20.903" v="3" actId="20577"/>
        <pc:sldMkLst>
          <pc:docMk/>
          <pc:sldMk cId="714601271" sldId="258"/>
        </pc:sldMkLst>
        <pc:spChg chg="mod">
          <ac:chgData name="Mounika Jakkampudi" userId="S::jakkampudi.m@northeastern.edu::43210606-57d5-4716-9c9e-76a2ff93e296" providerId="AD" clId="Web-{C871E028-10CB-4AA0-AA1F-2AE4893FB629}" dt="2021-11-08T01:24:20.903" v="3" actId="20577"/>
          <ac:spMkLst>
            <pc:docMk/>
            <pc:sldMk cId="714601271" sldId="258"/>
            <ac:spMk id="4" creationId="{B3946EA8-623B-4F73-BC6D-85C24A111BBB}"/>
          </ac:spMkLst>
        </pc:spChg>
      </pc:sldChg>
    </pc:docChg>
  </pc:docChgLst>
  <pc:docChgLst>
    <pc:chgData name="Bingzheng Yan" userId="S::yan.bing@northeastern.edu::b170b765-5f15-4ab5-8809-d67e29d2674e" providerId="AD" clId="Web-{A6AF4515-E5A0-4E07-963F-112A7CA65BC5}"/>
    <pc:docChg chg="modSld">
      <pc:chgData name="Bingzheng Yan" userId="S::yan.bing@northeastern.edu::b170b765-5f15-4ab5-8809-d67e29d2674e" providerId="AD" clId="Web-{A6AF4515-E5A0-4E07-963F-112A7CA65BC5}" dt="2021-11-21T15:30:01.868" v="1" actId="1076"/>
      <pc:docMkLst>
        <pc:docMk/>
      </pc:docMkLst>
      <pc:sldChg chg="addSp modSp modMedia addAnim">
        <pc:chgData name="Bingzheng Yan" userId="S::yan.bing@northeastern.edu::b170b765-5f15-4ab5-8809-d67e29d2674e" providerId="AD" clId="Web-{A6AF4515-E5A0-4E07-963F-112A7CA65BC5}" dt="2021-11-21T15:30:01.868" v="1" actId="1076"/>
        <pc:sldMkLst>
          <pc:docMk/>
          <pc:sldMk cId="2311049112" sldId="276"/>
        </pc:sldMkLst>
        <pc:picChg chg="add mod">
          <ac:chgData name="Bingzheng Yan" userId="S::yan.bing@northeastern.edu::b170b765-5f15-4ab5-8809-d67e29d2674e" providerId="AD" clId="Web-{A6AF4515-E5A0-4E07-963F-112A7CA65BC5}" dt="2021-11-21T15:30:01.868" v="1" actId="1076"/>
          <ac:picMkLst>
            <pc:docMk/>
            <pc:sldMk cId="2311049112" sldId="276"/>
            <ac:picMk id="2" creationId="{A45DB520-11FD-4D5F-80BF-7D5A3EFF03A5}"/>
          </ac:picMkLst>
        </pc:picChg>
      </pc:sldChg>
    </pc:docChg>
  </pc:docChgLst>
  <pc:docChgLst>
    <pc:chgData clId="Web-{2799070E-6972-4E55-8E31-2DD490D695E4}"/>
    <pc:docChg chg="delSld">
      <pc:chgData name="" userId="" providerId="" clId="Web-{2799070E-6972-4E55-8E31-2DD490D695E4}" dt="2021-11-22T04:11:34.521" v="0"/>
      <pc:docMkLst>
        <pc:docMk/>
      </pc:docMkLst>
      <pc:sldChg chg="del">
        <pc:chgData name="" userId="" providerId="" clId="Web-{2799070E-6972-4E55-8E31-2DD490D695E4}" dt="2021-11-22T04:11:34.521" v="0"/>
        <pc:sldMkLst>
          <pc:docMk/>
          <pc:sldMk cId="3758821673" sldId="257"/>
        </pc:sldMkLst>
      </pc:sldChg>
    </pc:docChg>
  </pc:docChgLst>
  <pc:docChgLst>
    <pc:chgData name="Hricha Adhikari" userId="S::adhikari.h@northeastern.edu::11160a2d-9529-447f-befd-a903e4a2223e" providerId="AD" clId="Web-{149618A0-E5C2-48BE-A76E-EE08E4498D3A}"/>
    <pc:docChg chg="addSld delSld modSld sldOrd">
      <pc:chgData name="Hricha Adhikari" userId="S::adhikari.h@northeastern.edu::11160a2d-9529-447f-befd-a903e4a2223e" providerId="AD" clId="Web-{149618A0-E5C2-48BE-A76E-EE08E4498D3A}" dt="2021-11-06T16:37:49.664" v="855" actId="20577"/>
      <pc:docMkLst>
        <pc:docMk/>
      </pc:docMkLst>
      <pc:sldChg chg="addSp modSp">
        <pc:chgData name="Hricha Adhikari" userId="S::adhikari.h@northeastern.edu::11160a2d-9529-447f-befd-a903e4a2223e" providerId="AD" clId="Web-{149618A0-E5C2-48BE-A76E-EE08E4498D3A}" dt="2021-11-06T16:27:16.135" v="425" actId="20577"/>
        <pc:sldMkLst>
          <pc:docMk/>
          <pc:sldMk cId="3758821673" sldId="257"/>
        </pc:sldMkLst>
        <pc:spChg chg="mod">
          <ac:chgData name="Hricha Adhikari" userId="S::adhikari.h@northeastern.edu::11160a2d-9529-447f-befd-a903e4a2223e" providerId="AD" clId="Web-{149618A0-E5C2-48BE-A76E-EE08E4498D3A}" dt="2021-11-06T16:24:53.429" v="361" actId="20577"/>
          <ac:spMkLst>
            <pc:docMk/>
            <pc:sldMk cId="3758821673" sldId="257"/>
            <ac:spMk id="3" creationId="{419B0A80-431A-49BD-B5D3-251EEEBE1E09}"/>
          </ac:spMkLst>
        </pc:spChg>
        <pc:spChg chg="add mod">
          <ac:chgData name="Hricha Adhikari" userId="S::adhikari.h@northeastern.edu::11160a2d-9529-447f-befd-a903e4a2223e" providerId="AD" clId="Web-{149618A0-E5C2-48BE-A76E-EE08E4498D3A}" dt="2021-11-06T16:27:16.135" v="425" actId="20577"/>
          <ac:spMkLst>
            <pc:docMk/>
            <pc:sldMk cId="3758821673" sldId="257"/>
            <ac:spMk id="4" creationId="{D4835D28-0DE4-4221-9074-3AA6CA238FCC}"/>
          </ac:spMkLst>
        </pc:spChg>
      </pc:sldChg>
      <pc:sldChg chg="modSp">
        <pc:chgData name="Hricha Adhikari" userId="S::adhikari.h@northeastern.edu::11160a2d-9529-447f-befd-a903e4a2223e" providerId="AD" clId="Web-{149618A0-E5C2-48BE-A76E-EE08E4498D3A}" dt="2021-11-06T16:27:39.401" v="434" actId="20577"/>
        <pc:sldMkLst>
          <pc:docMk/>
          <pc:sldMk cId="714601271" sldId="258"/>
        </pc:sldMkLst>
        <pc:spChg chg="mod">
          <ac:chgData name="Hricha Adhikari" userId="S::adhikari.h@northeastern.edu::11160a2d-9529-447f-befd-a903e4a2223e" providerId="AD" clId="Web-{149618A0-E5C2-48BE-A76E-EE08E4498D3A}" dt="2021-11-06T16:27:39.401" v="434" actId="20577"/>
          <ac:spMkLst>
            <pc:docMk/>
            <pc:sldMk cId="714601271" sldId="258"/>
            <ac:spMk id="4" creationId="{B3946EA8-623B-4F73-BC6D-85C24A111BBB}"/>
          </ac:spMkLst>
        </pc:spChg>
      </pc:sldChg>
      <pc:sldChg chg="modSp">
        <pc:chgData name="Hricha Adhikari" userId="S::adhikari.h@northeastern.edu::11160a2d-9529-447f-befd-a903e4a2223e" providerId="AD" clId="Web-{149618A0-E5C2-48BE-A76E-EE08E4498D3A}" dt="2021-11-06T16:25:37.258" v="368" actId="20577"/>
        <pc:sldMkLst>
          <pc:docMk/>
          <pc:sldMk cId="2676830158" sldId="259"/>
        </pc:sldMkLst>
        <pc:spChg chg="mod">
          <ac:chgData name="Hricha Adhikari" userId="S::adhikari.h@northeastern.edu::11160a2d-9529-447f-befd-a903e4a2223e" providerId="AD" clId="Web-{149618A0-E5C2-48BE-A76E-EE08E4498D3A}" dt="2021-11-06T16:25:37.258" v="368" actId="20577"/>
          <ac:spMkLst>
            <pc:docMk/>
            <pc:sldMk cId="2676830158" sldId="259"/>
            <ac:spMk id="3" creationId="{F217AD03-2DF5-4AB2-B2D6-DA7A2E27A37E}"/>
          </ac:spMkLst>
        </pc:spChg>
      </pc:sldChg>
      <pc:sldChg chg="addSp modSp">
        <pc:chgData name="Hricha Adhikari" userId="S::adhikari.h@northeastern.edu::11160a2d-9529-447f-befd-a903e4a2223e" providerId="AD" clId="Web-{149618A0-E5C2-48BE-A76E-EE08E4498D3A}" dt="2021-11-06T16:28:07.479" v="465" actId="20577"/>
        <pc:sldMkLst>
          <pc:docMk/>
          <pc:sldMk cId="2784400449" sldId="261"/>
        </pc:sldMkLst>
        <pc:spChg chg="add mod">
          <ac:chgData name="Hricha Adhikari" userId="S::adhikari.h@northeastern.edu::11160a2d-9529-447f-befd-a903e4a2223e" providerId="AD" clId="Web-{149618A0-E5C2-48BE-A76E-EE08E4498D3A}" dt="2021-11-06T16:28:07.479" v="465" actId="20577"/>
          <ac:spMkLst>
            <pc:docMk/>
            <pc:sldMk cId="2784400449" sldId="261"/>
            <ac:spMk id="2" creationId="{FC7E878A-82AE-4AE4-9EEF-5291BEE4FD1B}"/>
          </ac:spMkLst>
        </pc:spChg>
      </pc:sldChg>
      <pc:sldChg chg="modSp">
        <pc:chgData name="Hricha Adhikari" userId="S::adhikari.h@northeastern.edu::11160a2d-9529-447f-befd-a903e4a2223e" providerId="AD" clId="Web-{149618A0-E5C2-48BE-A76E-EE08E4498D3A}" dt="2021-11-06T16:28:37.214" v="476" actId="20577"/>
        <pc:sldMkLst>
          <pc:docMk/>
          <pc:sldMk cId="1846908950" sldId="262"/>
        </pc:sldMkLst>
        <pc:spChg chg="mod">
          <ac:chgData name="Hricha Adhikari" userId="S::adhikari.h@northeastern.edu::11160a2d-9529-447f-befd-a903e4a2223e" providerId="AD" clId="Web-{149618A0-E5C2-48BE-A76E-EE08E4498D3A}" dt="2021-11-06T16:28:37.214" v="476" actId="20577"/>
          <ac:spMkLst>
            <pc:docMk/>
            <pc:sldMk cId="1846908950" sldId="262"/>
            <ac:spMk id="3" creationId="{E137EE79-A54A-40E1-A17B-B477FEB6D0B8}"/>
          </ac:spMkLst>
        </pc:spChg>
      </pc:sldChg>
      <pc:sldChg chg="addSp modSp">
        <pc:chgData name="Hricha Adhikari" userId="S::adhikari.h@northeastern.edu::11160a2d-9529-447f-befd-a903e4a2223e" providerId="AD" clId="Web-{149618A0-E5C2-48BE-A76E-EE08E4498D3A}" dt="2021-11-06T16:31:46.703" v="642" actId="20577"/>
        <pc:sldMkLst>
          <pc:docMk/>
          <pc:sldMk cId="2668346980" sldId="265"/>
        </pc:sldMkLst>
        <pc:spChg chg="add mod">
          <ac:chgData name="Hricha Adhikari" userId="S::adhikari.h@northeastern.edu::11160a2d-9529-447f-befd-a903e4a2223e" providerId="AD" clId="Web-{149618A0-E5C2-48BE-A76E-EE08E4498D3A}" dt="2021-11-06T16:31:46.703" v="642" actId="20577"/>
          <ac:spMkLst>
            <pc:docMk/>
            <pc:sldMk cId="2668346980" sldId="265"/>
            <ac:spMk id="4" creationId="{1C56E290-065A-4A36-B1B7-DCBE9158DE76}"/>
          </ac:spMkLst>
        </pc:spChg>
      </pc:sldChg>
      <pc:sldChg chg="addSp modSp">
        <pc:chgData name="Hricha Adhikari" userId="S::adhikari.h@northeastern.edu::11160a2d-9529-447f-befd-a903e4a2223e" providerId="AD" clId="Web-{149618A0-E5C2-48BE-A76E-EE08E4498D3A}" dt="2021-11-06T16:33:51.315" v="785" actId="20577"/>
        <pc:sldMkLst>
          <pc:docMk/>
          <pc:sldMk cId="1596287277" sldId="266"/>
        </pc:sldMkLst>
        <pc:spChg chg="add mod">
          <ac:chgData name="Hricha Adhikari" userId="S::adhikari.h@northeastern.edu::11160a2d-9529-447f-befd-a903e4a2223e" providerId="AD" clId="Web-{149618A0-E5C2-48BE-A76E-EE08E4498D3A}" dt="2021-11-06T16:33:51.315" v="785" actId="20577"/>
          <ac:spMkLst>
            <pc:docMk/>
            <pc:sldMk cId="1596287277" sldId="266"/>
            <ac:spMk id="4" creationId="{5ED87674-BAA9-4762-BC9D-62A9141831DB}"/>
          </ac:spMkLst>
        </pc:spChg>
      </pc:sldChg>
      <pc:sldChg chg="addSp modSp">
        <pc:chgData name="Hricha Adhikari" userId="S::adhikari.h@northeastern.edu::11160a2d-9529-447f-befd-a903e4a2223e" providerId="AD" clId="Web-{149618A0-E5C2-48BE-A76E-EE08E4498D3A}" dt="2021-11-06T16:37:49.664" v="855" actId="20577"/>
        <pc:sldMkLst>
          <pc:docMk/>
          <pc:sldMk cId="364200727" sldId="267"/>
        </pc:sldMkLst>
        <pc:spChg chg="add mod">
          <ac:chgData name="Hricha Adhikari" userId="S::adhikari.h@northeastern.edu::11160a2d-9529-447f-befd-a903e4a2223e" providerId="AD" clId="Web-{149618A0-E5C2-48BE-A76E-EE08E4498D3A}" dt="2021-11-06T16:37:49.664" v="855" actId="20577"/>
          <ac:spMkLst>
            <pc:docMk/>
            <pc:sldMk cId="364200727" sldId="267"/>
            <ac:spMk id="4" creationId="{FBE6E165-3DE5-40D5-803C-ABA02AEA12BB}"/>
          </ac:spMkLst>
        </pc:spChg>
      </pc:sldChg>
      <pc:sldChg chg="addSp delSp modSp add ord replId">
        <pc:chgData name="Hricha Adhikari" userId="S::adhikari.h@northeastern.edu::11160a2d-9529-447f-befd-a903e4a2223e" providerId="AD" clId="Web-{149618A0-E5C2-48BE-A76E-EE08E4498D3A}" dt="2021-11-06T16:28:24.949" v="466" actId="1076"/>
        <pc:sldMkLst>
          <pc:docMk/>
          <pc:sldMk cId="4229086662" sldId="268"/>
        </pc:sldMkLst>
        <pc:spChg chg="mod">
          <ac:chgData name="Hricha Adhikari" userId="S::adhikari.h@northeastern.edu::11160a2d-9529-447f-befd-a903e4a2223e" providerId="AD" clId="Web-{149618A0-E5C2-48BE-A76E-EE08E4498D3A}" dt="2021-11-06T16:18:09.342" v="74" actId="20577"/>
          <ac:spMkLst>
            <pc:docMk/>
            <pc:sldMk cId="4229086662" sldId="268"/>
            <ac:spMk id="2" creationId="{686219AD-7E8C-6745-A015-93D1DBB22090}"/>
          </ac:spMkLst>
        </pc:spChg>
        <pc:spChg chg="mod">
          <ac:chgData name="Hricha Adhikari" userId="S::adhikari.h@northeastern.edu::11160a2d-9529-447f-befd-a903e4a2223e" providerId="AD" clId="Web-{149618A0-E5C2-48BE-A76E-EE08E4498D3A}" dt="2021-11-06T16:18:55.827" v="82" actId="20577"/>
          <ac:spMkLst>
            <pc:docMk/>
            <pc:sldMk cId="4229086662" sldId="268"/>
            <ac:spMk id="3" creationId="{F217AD03-2DF5-4AB2-B2D6-DA7A2E27A37E}"/>
          </ac:spMkLst>
        </pc:spChg>
        <pc:spChg chg="add mod">
          <ac:chgData name="Hricha Adhikari" userId="S::adhikari.h@northeastern.edu::11160a2d-9529-447f-befd-a903e4a2223e" providerId="AD" clId="Web-{149618A0-E5C2-48BE-A76E-EE08E4498D3A}" dt="2021-11-06T16:20:05.704" v="230" actId="20577"/>
          <ac:spMkLst>
            <pc:docMk/>
            <pc:sldMk cId="4229086662" sldId="268"/>
            <ac:spMk id="4" creationId="{7C7A5BA3-E567-4A81-91C1-D392AF0C6E84}"/>
          </ac:spMkLst>
        </pc:spChg>
        <pc:spChg chg="add del">
          <ac:chgData name="Hricha Adhikari" userId="S::adhikari.h@northeastern.edu::11160a2d-9529-447f-befd-a903e4a2223e" providerId="AD" clId="Web-{149618A0-E5C2-48BE-A76E-EE08E4498D3A}" dt="2021-11-06T16:21:07.393" v="232"/>
          <ac:spMkLst>
            <pc:docMk/>
            <pc:sldMk cId="4229086662" sldId="268"/>
            <ac:spMk id="5" creationId="{5492923F-E361-46BF-B00C-F40DCB7D8C10}"/>
          </ac:spMkLst>
        </pc:spChg>
        <pc:spChg chg="mod">
          <ac:chgData name="Hricha Adhikari" userId="S::adhikari.h@northeastern.edu::11160a2d-9529-447f-befd-a903e4a2223e" providerId="AD" clId="Web-{149618A0-E5C2-48BE-A76E-EE08E4498D3A}" dt="2021-11-06T16:28:24.949" v="466" actId="1076"/>
          <ac:spMkLst>
            <pc:docMk/>
            <pc:sldMk cId="4229086662" sldId="268"/>
            <ac:spMk id="11" creationId="{E29D6246-03C5-4C53-87CA-6FCB59B2D2EA}"/>
          </ac:spMkLst>
        </pc:spChg>
      </pc:sldChg>
      <pc:sldChg chg="new del">
        <pc:chgData name="Hricha Adhikari" userId="S::adhikari.h@northeastern.edu::11160a2d-9529-447f-befd-a903e4a2223e" providerId="AD" clId="Web-{149618A0-E5C2-48BE-A76E-EE08E4498D3A}" dt="2021-11-06T16:21:16.127" v="234"/>
        <pc:sldMkLst>
          <pc:docMk/>
          <pc:sldMk cId="1021724748" sldId="269"/>
        </pc:sldMkLst>
      </pc:sldChg>
      <pc:sldChg chg="modSp add replId">
        <pc:chgData name="Hricha Adhikari" userId="S::adhikari.h@northeastern.edu::11160a2d-9529-447f-befd-a903e4a2223e" providerId="AD" clId="Web-{149618A0-E5C2-48BE-A76E-EE08E4498D3A}" dt="2021-11-06T16:23:24.630" v="347" actId="20577"/>
        <pc:sldMkLst>
          <pc:docMk/>
          <pc:sldMk cId="1421756288" sldId="269"/>
        </pc:sldMkLst>
        <pc:spChg chg="mod">
          <ac:chgData name="Hricha Adhikari" userId="S::adhikari.h@northeastern.edu::11160a2d-9529-447f-befd-a903e4a2223e" providerId="AD" clId="Web-{149618A0-E5C2-48BE-A76E-EE08E4498D3A}" dt="2021-11-06T16:22:06.097" v="274" actId="20577"/>
          <ac:spMkLst>
            <pc:docMk/>
            <pc:sldMk cId="1421756288" sldId="269"/>
            <ac:spMk id="2" creationId="{686219AD-7E8C-6745-A015-93D1DBB22090}"/>
          </ac:spMkLst>
        </pc:spChg>
        <pc:spChg chg="mod">
          <ac:chgData name="Hricha Adhikari" userId="S::adhikari.h@northeastern.edu::11160a2d-9529-447f-befd-a903e4a2223e" providerId="AD" clId="Web-{149618A0-E5C2-48BE-A76E-EE08E4498D3A}" dt="2021-11-06T16:22:40.113" v="277" actId="20577"/>
          <ac:spMkLst>
            <pc:docMk/>
            <pc:sldMk cId="1421756288" sldId="269"/>
            <ac:spMk id="3" creationId="{F217AD03-2DF5-4AB2-B2D6-DA7A2E27A37E}"/>
          </ac:spMkLst>
        </pc:spChg>
        <pc:spChg chg="mod">
          <ac:chgData name="Hricha Adhikari" userId="S::adhikari.h@northeastern.edu::11160a2d-9529-447f-befd-a903e4a2223e" providerId="AD" clId="Web-{149618A0-E5C2-48BE-A76E-EE08E4498D3A}" dt="2021-11-06T16:23:24.630" v="347" actId="20577"/>
          <ac:spMkLst>
            <pc:docMk/>
            <pc:sldMk cId="1421756288" sldId="269"/>
            <ac:spMk id="4" creationId="{7C7A5BA3-E567-4A81-91C1-D392AF0C6E84}"/>
          </ac:spMkLst>
        </pc:spChg>
      </pc:sldChg>
      <pc:sldChg chg="add del replId">
        <pc:chgData name="Hricha Adhikari" userId="S::adhikari.h@northeastern.edu::11160a2d-9529-447f-befd-a903e4a2223e" providerId="AD" clId="Web-{149618A0-E5C2-48BE-A76E-EE08E4498D3A}" dt="2021-11-06T16:18:17.108" v="78"/>
        <pc:sldMkLst>
          <pc:docMk/>
          <pc:sldMk cId="1836482202" sldId="269"/>
        </pc:sldMkLst>
      </pc:sldChg>
      <pc:sldChg chg="add del replId">
        <pc:chgData name="Hricha Adhikari" userId="S::adhikari.h@northeastern.edu::11160a2d-9529-447f-befd-a903e4a2223e" providerId="AD" clId="Web-{149618A0-E5C2-48BE-A76E-EE08E4498D3A}" dt="2021-11-06T16:21:30.002" v="236"/>
        <pc:sldMkLst>
          <pc:docMk/>
          <pc:sldMk cId="4276723968" sldId="269"/>
        </pc:sldMkLst>
      </pc:sldChg>
      <pc:sldChg chg="modSp add replId">
        <pc:chgData name="Hricha Adhikari" userId="S::adhikari.h@northeastern.edu::11160a2d-9529-447f-befd-a903e4a2223e" providerId="AD" clId="Web-{149618A0-E5C2-48BE-A76E-EE08E4498D3A}" dt="2021-11-06T16:23:53.099" v="351" actId="20577"/>
        <pc:sldMkLst>
          <pc:docMk/>
          <pc:sldMk cId="2895416788" sldId="270"/>
        </pc:sldMkLst>
        <pc:spChg chg="mod">
          <ac:chgData name="Hricha Adhikari" userId="S::adhikari.h@northeastern.edu::11160a2d-9529-447f-befd-a903e4a2223e" providerId="AD" clId="Web-{149618A0-E5C2-48BE-A76E-EE08E4498D3A}" dt="2021-11-06T16:23:53.099" v="351" actId="20577"/>
          <ac:spMkLst>
            <pc:docMk/>
            <pc:sldMk cId="2895416788" sldId="270"/>
            <ac:spMk id="2" creationId="{686219AD-7E8C-6745-A015-93D1DBB22090}"/>
          </ac:spMkLst>
        </pc:spChg>
      </pc:sldChg>
    </pc:docChg>
  </pc:docChgLst>
  <pc:docChgLst>
    <pc:chgData name="Hricha Adhikari" userId="S::adhikari.h@northeastern.edu::11160a2d-9529-447f-befd-a903e4a2223e" providerId="AD" clId="Web-{D5748961-9C21-4391-9D2E-AA81678520D7}"/>
    <pc:docChg chg="modSld">
      <pc:chgData name="Hricha Adhikari" userId="S::adhikari.h@northeastern.edu::11160a2d-9529-447f-befd-a903e4a2223e" providerId="AD" clId="Web-{D5748961-9C21-4391-9D2E-AA81678520D7}" dt="2021-11-06T20:27:53.382" v="96" actId="20577"/>
      <pc:docMkLst>
        <pc:docMk/>
      </pc:docMkLst>
      <pc:sldChg chg="modSp">
        <pc:chgData name="Hricha Adhikari" userId="S::adhikari.h@northeastern.edu::11160a2d-9529-447f-befd-a903e4a2223e" providerId="AD" clId="Web-{D5748961-9C21-4391-9D2E-AA81678520D7}" dt="2021-11-06T20:27:53.382" v="96" actId="20577"/>
        <pc:sldMkLst>
          <pc:docMk/>
          <pc:sldMk cId="398603345" sldId="270"/>
        </pc:sldMkLst>
        <pc:spChg chg="mod">
          <ac:chgData name="Hricha Adhikari" userId="S::adhikari.h@northeastern.edu::11160a2d-9529-447f-befd-a903e4a2223e" providerId="AD" clId="Web-{D5748961-9C21-4391-9D2E-AA81678520D7}" dt="2021-11-06T20:27:53.382" v="96" actId="20577"/>
          <ac:spMkLst>
            <pc:docMk/>
            <pc:sldMk cId="398603345" sldId="270"/>
            <ac:spMk id="3" creationId="{BA347016-5401-434E-893C-58F987270898}"/>
          </ac:spMkLst>
        </pc:spChg>
      </pc:sldChg>
    </pc:docChg>
  </pc:docChgLst>
  <pc:docChgLst>
    <pc:chgData name="Bingzheng Yan" userId="S::yan.bing@northeastern.edu::b170b765-5f15-4ab5-8809-d67e29d2674e" providerId="AD" clId="Web-{9EBC5A35-BB5B-4C01-A466-3E6F10F03763}"/>
    <pc:docChg chg="addSld modSld sldOrd">
      <pc:chgData name="Bingzheng Yan" userId="S::yan.bing@northeastern.edu::b170b765-5f15-4ab5-8809-d67e29d2674e" providerId="AD" clId="Web-{9EBC5A35-BB5B-4C01-A466-3E6F10F03763}" dt="2021-11-21T15:01:20.202" v="59" actId="1076"/>
      <pc:docMkLst>
        <pc:docMk/>
      </pc:docMkLst>
      <pc:sldChg chg="addSp delSp modSp new mod ord setBg setClrOvrMap">
        <pc:chgData name="Bingzheng Yan" userId="S::yan.bing@northeastern.edu::b170b765-5f15-4ab5-8809-d67e29d2674e" providerId="AD" clId="Web-{9EBC5A35-BB5B-4C01-A466-3E6F10F03763}" dt="2021-11-21T15:01:20.202" v="59" actId="1076"/>
        <pc:sldMkLst>
          <pc:docMk/>
          <pc:sldMk cId="2311049112" sldId="276"/>
        </pc:sldMkLst>
        <pc:spChg chg="del">
          <ac:chgData name="Bingzheng Yan" userId="S::yan.bing@northeastern.edu::b170b765-5f15-4ab5-8809-d67e29d2674e" providerId="AD" clId="Web-{9EBC5A35-BB5B-4C01-A466-3E6F10F03763}" dt="2021-11-21T14:44:13.735" v="2"/>
          <ac:spMkLst>
            <pc:docMk/>
            <pc:sldMk cId="2311049112" sldId="276"/>
            <ac:spMk id="2" creationId="{7AB89A17-2F99-4950-B11F-BB49B267E053}"/>
          </ac:spMkLst>
        </pc:spChg>
        <pc:spChg chg="del mod">
          <ac:chgData name="Bingzheng Yan" userId="S::yan.bing@northeastern.edu::b170b765-5f15-4ab5-8809-d67e29d2674e" providerId="AD" clId="Web-{9EBC5A35-BB5B-4C01-A466-3E6F10F03763}" dt="2021-11-21T14:44:19.798" v="4"/>
          <ac:spMkLst>
            <pc:docMk/>
            <pc:sldMk cId="2311049112" sldId="276"/>
            <ac:spMk id="3" creationId="{CBB3C730-4EAD-415A-A22D-C6D5D1E94FC4}"/>
          </ac:spMkLst>
        </pc:spChg>
        <pc:spChg chg="add del">
          <ac:chgData name="Bingzheng Yan" userId="S::yan.bing@northeastern.edu::b170b765-5f15-4ab5-8809-d67e29d2674e" providerId="AD" clId="Web-{9EBC5A35-BB5B-4C01-A466-3E6F10F03763}" dt="2021-11-21T14:46:17.172" v="10"/>
          <ac:spMkLst>
            <pc:docMk/>
            <pc:sldMk cId="2311049112" sldId="276"/>
            <ac:spMk id="6" creationId="{72411438-92A5-42B0-9C54-EA4FB32ACB5E}"/>
          </ac:spMkLst>
        </pc:spChg>
        <pc:spChg chg="add del">
          <ac:chgData name="Bingzheng Yan" userId="S::yan.bing@northeastern.edu::b170b765-5f15-4ab5-8809-d67e29d2674e" providerId="AD" clId="Web-{9EBC5A35-BB5B-4C01-A466-3E6F10F03763}" dt="2021-11-21T14:46:17.172" v="10"/>
          <ac:spMkLst>
            <pc:docMk/>
            <pc:sldMk cId="2311049112" sldId="276"/>
            <ac:spMk id="7" creationId="{5FCC6E86-7C37-4FD2-AF0B-C9BDDBC2B044}"/>
          </ac:spMkLst>
        </pc:spChg>
        <pc:spChg chg="add del">
          <ac:chgData name="Bingzheng Yan" userId="S::yan.bing@northeastern.edu::b170b765-5f15-4ab5-8809-d67e29d2674e" providerId="AD" clId="Web-{9EBC5A35-BB5B-4C01-A466-3E6F10F03763}" dt="2021-11-21T14:46:17.172" v="10"/>
          <ac:spMkLst>
            <pc:docMk/>
            <pc:sldMk cId="2311049112" sldId="276"/>
            <ac:spMk id="8" creationId="{38C2FC07-A260-43C5-ABA2-A9DD5D5A839D}"/>
          </ac:spMkLst>
        </pc:spChg>
        <pc:spChg chg="add del">
          <ac:chgData name="Bingzheng Yan" userId="S::yan.bing@northeastern.edu::b170b765-5f15-4ab5-8809-d67e29d2674e" providerId="AD" clId="Web-{9EBC5A35-BB5B-4C01-A466-3E6F10F03763}" dt="2021-11-21T14:46:09.360" v="8"/>
          <ac:spMkLst>
            <pc:docMk/>
            <pc:sldMk cId="2311049112" sldId="276"/>
            <ac:spMk id="9" creationId="{72411438-92A5-42B0-9C54-EA4FB32ACB5E}"/>
          </ac:spMkLst>
        </pc:spChg>
        <pc:spChg chg="add mod ord">
          <ac:chgData name="Bingzheng Yan" userId="S::yan.bing@northeastern.edu::b170b765-5f15-4ab5-8809-d67e29d2674e" providerId="AD" clId="Web-{9EBC5A35-BB5B-4C01-A466-3E6F10F03763}" dt="2021-11-21T15:01:20.202" v="59" actId="1076"/>
          <ac:spMkLst>
            <pc:docMk/>
            <pc:sldMk cId="2311049112" sldId="276"/>
            <ac:spMk id="10" creationId="{2B0AAC84-BC71-438E-BCBE-997DD956AF52}"/>
          </ac:spMkLst>
        </pc:spChg>
        <pc:spChg chg="add del">
          <ac:chgData name="Bingzheng Yan" userId="S::yan.bing@northeastern.edu::b170b765-5f15-4ab5-8809-d67e29d2674e" providerId="AD" clId="Web-{9EBC5A35-BB5B-4C01-A466-3E6F10F03763}" dt="2021-11-21T14:46:09.360" v="8"/>
          <ac:spMkLst>
            <pc:docMk/>
            <pc:sldMk cId="2311049112" sldId="276"/>
            <ac:spMk id="11" creationId="{5FCC6E86-7C37-4FD2-AF0B-C9BDDBC2B044}"/>
          </ac:spMkLst>
        </pc:spChg>
        <pc:spChg chg="add del">
          <ac:chgData name="Bingzheng Yan" userId="S::yan.bing@northeastern.edu::b170b765-5f15-4ab5-8809-d67e29d2674e" providerId="AD" clId="Web-{9EBC5A35-BB5B-4C01-A466-3E6F10F03763}" dt="2021-11-21T14:46:09.360" v="8"/>
          <ac:spMkLst>
            <pc:docMk/>
            <pc:sldMk cId="2311049112" sldId="276"/>
            <ac:spMk id="13" creationId="{38C2FC07-A260-43C5-ABA2-A9DD5D5A839D}"/>
          </ac:spMkLst>
        </pc:spChg>
        <pc:spChg chg="add">
          <ac:chgData name="Bingzheng Yan" userId="S::yan.bing@northeastern.edu::b170b765-5f15-4ab5-8809-d67e29d2674e" providerId="AD" clId="Web-{9EBC5A35-BB5B-4C01-A466-3E6F10F03763}" dt="2021-11-21T14:48:05.407" v="21"/>
          <ac:spMkLst>
            <pc:docMk/>
            <pc:sldMk cId="2311049112" sldId="276"/>
            <ac:spMk id="15" creationId="{DD4C4B28-6B4B-4445-8535-F516D74E4AA9}"/>
          </ac:spMkLst>
        </pc:spChg>
        <pc:spChg chg="add">
          <ac:chgData name="Bingzheng Yan" userId="S::yan.bing@northeastern.edu::b170b765-5f15-4ab5-8809-d67e29d2674e" providerId="AD" clId="Web-{9EBC5A35-BB5B-4C01-A466-3E6F10F03763}" dt="2021-11-21T14:48:05.407" v="21"/>
          <ac:spMkLst>
            <pc:docMk/>
            <pc:sldMk cId="2311049112" sldId="276"/>
            <ac:spMk id="19" creationId="{E2D271B9-9BA2-4AF0-AE69-43E7D26B503B}"/>
          </ac:spMkLst>
        </pc:spChg>
        <pc:spChg chg="add">
          <ac:chgData name="Bingzheng Yan" userId="S::yan.bing@northeastern.edu::b170b765-5f15-4ab5-8809-d67e29d2674e" providerId="AD" clId="Web-{9EBC5A35-BB5B-4C01-A466-3E6F10F03763}" dt="2021-11-21T14:48:05.407" v="21"/>
          <ac:spMkLst>
            <pc:docMk/>
            <pc:sldMk cId="2311049112" sldId="276"/>
            <ac:spMk id="21" creationId="{4C81B9CA-1414-4F8E-878C-2D9B6603CA02}"/>
          </ac:spMkLst>
        </pc:spChg>
        <pc:picChg chg="add mod">
          <ac:chgData name="Bingzheng Yan" userId="S::yan.bing@northeastern.edu::b170b765-5f15-4ab5-8809-d67e29d2674e" providerId="AD" clId="Web-{9EBC5A35-BB5B-4C01-A466-3E6F10F03763}" dt="2021-11-21T14:49:39.531" v="55" actId="14100"/>
          <ac:picMkLst>
            <pc:docMk/>
            <pc:sldMk cId="2311049112" sldId="276"/>
            <ac:picMk id="4" creationId="{7C7D2FEF-C14A-42AC-9520-A814682F154F}"/>
          </ac:picMkLst>
        </pc:picChg>
        <pc:picChg chg="add mod">
          <ac:chgData name="Bingzheng Yan" userId="S::yan.bing@northeastern.edu::b170b765-5f15-4ab5-8809-d67e29d2674e" providerId="AD" clId="Web-{9EBC5A35-BB5B-4C01-A466-3E6F10F03763}" dt="2021-11-21T14:49:32.688" v="54" actId="14100"/>
          <ac:picMkLst>
            <pc:docMk/>
            <pc:sldMk cId="2311049112" sldId="276"/>
            <ac:picMk id="5" creationId="{504D6823-BCB9-4C2F-ACE5-C119A3E7A91F}"/>
          </ac:picMkLst>
        </pc:picChg>
        <pc:cxnChg chg="add">
          <ac:chgData name="Bingzheng Yan" userId="S::yan.bing@northeastern.edu::b170b765-5f15-4ab5-8809-d67e29d2674e" providerId="AD" clId="Web-{9EBC5A35-BB5B-4C01-A466-3E6F10F03763}" dt="2021-11-21T14:48:05.407" v="21"/>
          <ac:cxnSpMkLst>
            <pc:docMk/>
            <pc:sldMk cId="2311049112" sldId="276"/>
            <ac:cxnSpMk id="17" creationId="{0CB1C732-7193-4253-8746-850D090A6B4E}"/>
          </ac:cxnSpMkLst>
        </pc:cxnChg>
      </pc:sldChg>
    </pc:docChg>
  </pc:docChgLst>
  <pc:docChgLst>
    <pc:chgData name="Hricha Adhikari" userId="S::adhikari.h@northeastern.edu::11160a2d-9529-447f-befd-a903e4a2223e" providerId="AD" clId="Web-{63457018-6349-4209-84CF-C7DBC6759F6F}"/>
    <pc:docChg chg="modSld">
      <pc:chgData name="Hricha Adhikari" userId="S::adhikari.h@northeastern.edu::11160a2d-9529-447f-befd-a903e4a2223e" providerId="AD" clId="Web-{63457018-6349-4209-84CF-C7DBC6759F6F}" dt="2021-11-06T16:13:39.551" v="168" actId="20577"/>
      <pc:docMkLst>
        <pc:docMk/>
      </pc:docMkLst>
      <pc:sldChg chg="addSp modSp">
        <pc:chgData name="Hricha Adhikari" userId="S::adhikari.h@northeastern.edu::11160a2d-9529-447f-befd-a903e4a2223e" providerId="AD" clId="Web-{63457018-6349-4209-84CF-C7DBC6759F6F}" dt="2021-11-06T16:10:01.725" v="87" actId="20577"/>
        <pc:sldMkLst>
          <pc:docMk/>
          <pc:sldMk cId="3758821673" sldId="257"/>
        </pc:sldMkLst>
        <pc:spChg chg="add mod">
          <ac:chgData name="Hricha Adhikari" userId="S::adhikari.h@northeastern.edu::11160a2d-9529-447f-befd-a903e4a2223e" providerId="AD" clId="Web-{63457018-6349-4209-84CF-C7DBC6759F6F}" dt="2021-11-06T16:10:01.725" v="87" actId="20577"/>
          <ac:spMkLst>
            <pc:docMk/>
            <pc:sldMk cId="3758821673" sldId="257"/>
            <ac:spMk id="3" creationId="{419B0A80-431A-49BD-B5D3-251EEEBE1E09}"/>
          </ac:spMkLst>
        </pc:spChg>
      </pc:sldChg>
      <pc:sldChg chg="addSp modSp">
        <pc:chgData name="Hricha Adhikari" userId="S::adhikari.h@northeastern.edu::11160a2d-9529-447f-befd-a903e4a2223e" providerId="AD" clId="Web-{63457018-6349-4209-84CF-C7DBC6759F6F}" dt="2021-11-06T16:11:05.188" v="146" actId="20577"/>
        <pc:sldMkLst>
          <pc:docMk/>
          <pc:sldMk cId="714601271" sldId="258"/>
        </pc:sldMkLst>
        <pc:spChg chg="add">
          <ac:chgData name="Hricha Adhikari" userId="S::adhikari.h@northeastern.edu::11160a2d-9529-447f-befd-a903e4a2223e" providerId="AD" clId="Web-{63457018-6349-4209-84CF-C7DBC6759F6F}" dt="2021-11-06T16:10:10.338" v="88"/>
          <ac:spMkLst>
            <pc:docMk/>
            <pc:sldMk cId="714601271" sldId="258"/>
            <ac:spMk id="3" creationId="{E2F4FBAD-6E7E-47EC-8DFD-ABDA75EE60D6}"/>
          </ac:spMkLst>
        </pc:spChg>
        <pc:spChg chg="add mod">
          <ac:chgData name="Hricha Adhikari" userId="S::adhikari.h@northeastern.edu::11160a2d-9529-447f-befd-a903e4a2223e" providerId="AD" clId="Web-{63457018-6349-4209-84CF-C7DBC6759F6F}" dt="2021-11-06T16:11:05.188" v="146" actId="20577"/>
          <ac:spMkLst>
            <pc:docMk/>
            <pc:sldMk cId="714601271" sldId="258"/>
            <ac:spMk id="4" creationId="{B3946EA8-623B-4F73-BC6D-85C24A111BBB}"/>
          </ac:spMkLst>
        </pc:spChg>
      </pc:sldChg>
      <pc:sldChg chg="addSp modSp">
        <pc:chgData name="Hricha Adhikari" userId="S::adhikari.h@northeastern.edu::11160a2d-9529-447f-befd-a903e4a2223e" providerId="AD" clId="Web-{63457018-6349-4209-84CF-C7DBC6759F6F}" dt="2021-11-06T16:13:39.551" v="168" actId="20577"/>
        <pc:sldMkLst>
          <pc:docMk/>
          <pc:sldMk cId="2676830158" sldId="259"/>
        </pc:sldMkLst>
        <pc:spChg chg="mod">
          <ac:chgData name="Hricha Adhikari" userId="S::adhikari.h@northeastern.edu::11160a2d-9529-447f-befd-a903e4a2223e" providerId="AD" clId="Web-{63457018-6349-4209-84CF-C7DBC6759F6F}" dt="2021-11-06T16:13:25.926" v="167" actId="20577"/>
          <ac:spMkLst>
            <pc:docMk/>
            <pc:sldMk cId="2676830158" sldId="259"/>
            <ac:spMk id="2" creationId="{686219AD-7E8C-6745-A015-93D1DBB22090}"/>
          </ac:spMkLst>
        </pc:spChg>
        <pc:spChg chg="add mod">
          <ac:chgData name="Hricha Adhikari" userId="S::adhikari.h@northeastern.edu::11160a2d-9529-447f-befd-a903e4a2223e" providerId="AD" clId="Web-{63457018-6349-4209-84CF-C7DBC6759F6F}" dt="2021-11-06T16:13:39.551" v="168" actId="20577"/>
          <ac:spMkLst>
            <pc:docMk/>
            <pc:sldMk cId="2676830158" sldId="259"/>
            <ac:spMk id="3" creationId="{F217AD03-2DF5-4AB2-B2D6-DA7A2E27A37E}"/>
          </ac:spMkLst>
        </pc:spChg>
      </pc:sldChg>
    </pc:docChg>
  </pc:docChgLst>
  <pc:docChgLst>
    <pc:chgData name="Bowen Sun" userId="S::sun.bow@northeastern.edu::fb3048d2-b0cc-4287-9e90-d3067cf3e712" providerId="AD" clId="Web-{70013342-3EC6-4AD9-A376-87BEAEE6E07B}"/>
    <pc:docChg chg="modSld">
      <pc:chgData name="Bowen Sun" userId="S::sun.bow@northeastern.edu::fb3048d2-b0cc-4287-9e90-d3067cf3e712" providerId="AD" clId="Web-{70013342-3EC6-4AD9-A376-87BEAEE6E07B}" dt="2021-11-07T23:52:30.185" v="9" actId="20577"/>
      <pc:docMkLst>
        <pc:docMk/>
      </pc:docMkLst>
      <pc:sldChg chg="modSp">
        <pc:chgData name="Bowen Sun" userId="S::sun.bow@northeastern.edu::fb3048d2-b0cc-4287-9e90-d3067cf3e712" providerId="AD" clId="Web-{70013342-3EC6-4AD9-A376-87BEAEE6E07B}" dt="2021-11-07T23:52:30.185" v="9" actId="20577"/>
        <pc:sldMkLst>
          <pc:docMk/>
          <pc:sldMk cId="2727311887" sldId="273"/>
        </pc:sldMkLst>
        <pc:spChg chg="mod">
          <ac:chgData name="Bowen Sun" userId="S::sun.bow@northeastern.edu::fb3048d2-b0cc-4287-9e90-d3067cf3e712" providerId="AD" clId="Web-{70013342-3EC6-4AD9-A376-87BEAEE6E07B}" dt="2021-11-07T23:52:30.185" v="9" actId="20577"/>
          <ac:spMkLst>
            <pc:docMk/>
            <pc:sldMk cId="2727311887" sldId="273"/>
            <ac:spMk id="3" creationId="{6D8F0B46-6BE8-4145-B47B-308E09018637}"/>
          </ac:spMkLst>
        </pc:spChg>
      </pc:sldChg>
    </pc:docChg>
  </pc:docChgLst>
  <pc:docChgLst>
    <pc:chgData name="Hricha Adhikari" userId="S::adhikari.h@northeastern.edu::11160a2d-9529-447f-befd-a903e4a2223e" providerId="AD" clId="Web-{AD1F4B8B-FA8E-4E92-93E0-47580FF1DABC}"/>
    <pc:docChg chg="mod addSld delSld modSld sldOrd">
      <pc:chgData name="Hricha Adhikari" userId="S::adhikari.h@northeastern.edu::11160a2d-9529-447f-befd-a903e4a2223e" providerId="AD" clId="Web-{AD1F4B8B-FA8E-4E92-93E0-47580FF1DABC}" dt="2021-11-07T05:56:40.011" v="1195"/>
      <pc:docMkLst>
        <pc:docMk/>
      </pc:docMkLst>
      <pc:sldChg chg="modSp">
        <pc:chgData name="Hricha Adhikari" userId="S::adhikari.h@northeastern.edu::11160a2d-9529-447f-befd-a903e4a2223e" providerId="AD" clId="Web-{AD1F4B8B-FA8E-4E92-93E0-47580FF1DABC}" dt="2021-11-07T05:18:41.516" v="265" actId="20577"/>
        <pc:sldMkLst>
          <pc:docMk/>
          <pc:sldMk cId="3758821673" sldId="257"/>
        </pc:sldMkLst>
        <pc:spChg chg="mod">
          <ac:chgData name="Hricha Adhikari" userId="S::adhikari.h@northeastern.edu::11160a2d-9529-447f-befd-a903e4a2223e" providerId="AD" clId="Web-{AD1F4B8B-FA8E-4E92-93E0-47580FF1DABC}" dt="2021-11-07T05:18:41.516" v="265" actId="20577"/>
          <ac:spMkLst>
            <pc:docMk/>
            <pc:sldMk cId="3758821673" sldId="257"/>
            <ac:spMk id="3" creationId="{419B0A80-431A-49BD-B5D3-251EEEBE1E09}"/>
          </ac:spMkLst>
        </pc:spChg>
      </pc:sldChg>
      <pc:sldChg chg="modSp">
        <pc:chgData name="Hricha Adhikari" userId="S::adhikari.h@northeastern.edu::11160a2d-9529-447f-befd-a903e4a2223e" providerId="AD" clId="Web-{AD1F4B8B-FA8E-4E92-93E0-47580FF1DABC}" dt="2021-11-07T05:17:17.592" v="178" actId="20577"/>
        <pc:sldMkLst>
          <pc:docMk/>
          <pc:sldMk cId="714601271" sldId="258"/>
        </pc:sldMkLst>
        <pc:spChg chg="mod">
          <ac:chgData name="Hricha Adhikari" userId="S::adhikari.h@northeastern.edu::11160a2d-9529-447f-befd-a903e4a2223e" providerId="AD" clId="Web-{AD1F4B8B-FA8E-4E92-93E0-47580FF1DABC}" dt="2021-11-07T05:17:17.592" v="178" actId="20577"/>
          <ac:spMkLst>
            <pc:docMk/>
            <pc:sldMk cId="714601271" sldId="258"/>
            <ac:spMk id="4" creationId="{B3946EA8-623B-4F73-BC6D-85C24A111BBB}"/>
          </ac:spMkLst>
        </pc:spChg>
      </pc:sldChg>
      <pc:sldChg chg="modSp">
        <pc:chgData name="Hricha Adhikari" userId="S::adhikari.h@northeastern.edu::11160a2d-9529-447f-befd-a903e4a2223e" providerId="AD" clId="Web-{AD1F4B8B-FA8E-4E92-93E0-47580FF1DABC}" dt="2021-11-07T05:51:13.597" v="1190" actId="1076"/>
        <pc:sldMkLst>
          <pc:docMk/>
          <pc:sldMk cId="1596287277" sldId="266"/>
        </pc:sldMkLst>
        <pc:spChg chg="mod">
          <ac:chgData name="Hricha Adhikari" userId="S::adhikari.h@northeastern.edu::11160a2d-9529-447f-befd-a903e4a2223e" providerId="AD" clId="Web-{AD1F4B8B-FA8E-4E92-93E0-47580FF1DABC}" dt="2021-11-07T05:51:13.597" v="1190" actId="1076"/>
          <ac:spMkLst>
            <pc:docMk/>
            <pc:sldMk cId="1596287277" sldId="266"/>
            <ac:spMk id="4" creationId="{5ED87674-BAA9-4762-BC9D-62A9141831DB}"/>
          </ac:spMkLst>
        </pc:spChg>
      </pc:sldChg>
      <pc:sldChg chg="modSp">
        <pc:chgData name="Hricha Adhikari" userId="S::adhikari.h@northeastern.edu::11160a2d-9529-447f-befd-a903e4a2223e" providerId="AD" clId="Web-{AD1F4B8B-FA8E-4E92-93E0-47580FF1DABC}" dt="2021-11-07T05:29:05.266" v="677" actId="20577"/>
        <pc:sldMkLst>
          <pc:docMk/>
          <pc:sldMk cId="1421756288" sldId="269"/>
        </pc:sldMkLst>
        <pc:spChg chg="mod">
          <ac:chgData name="Hricha Adhikari" userId="S::adhikari.h@northeastern.edu::11160a2d-9529-447f-befd-a903e4a2223e" providerId="AD" clId="Web-{AD1F4B8B-FA8E-4E92-93E0-47580FF1DABC}" dt="2021-11-07T05:29:05.266" v="677" actId="20577"/>
          <ac:spMkLst>
            <pc:docMk/>
            <pc:sldMk cId="1421756288" sldId="269"/>
            <ac:spMk id="4" creationId="{7C7A5BA3-E567-4A81-91C1-D392AF0C6E84}"/>
          </ac:spMkLst>
        </pc:spChg>
      </pc:sldChg>
      <pc:sldChg chg="delSp add del ord replId">
        <pc:chgData name="Hricha Adhikari" userId="S::adhikari.h@northeastern.edu::11160a2d-9529-447f-befd-a903e4a2223e" providerId="AD" clId="Web-{AD1F4B8B-FA8E-4E92-93E0-47580FF1DABC}" dt="2021-11-07T05:09:57.627" v="24"/>
        <pc:sldMkLst>
          <pc:docMk/>
          <pc:sldMk cId="1992404840" sldId="271"/>
        </pc:sldMkLst>
        <pc:spChg chg="del">
          <ac:chgData name="Hricha Adhikari" userId="S::adhikari.h@northeastern.edu::11160a2d-9529-447f-befd-a903e4a2223e" providerId="AD" clId="Web-{AD1F4B8B-FA8E-4E92-93E0-47580FF1DABC}" dt="2021-11-07T05:08:14.109" v="2"/>
          <ac:spMkLst>
            <pc:docMk/>
            <pc:sldMk cId="1992404840" sldId="271"/>
            <ac:spMk id="4" creationId="{1C56E290-065A-4A36-B1B7-DCBE9158DE76}"/>
          </ac:spMkLst>
        </pc:spChg>
      </pc:sldChg>
      <pc:sldChg chg="addSp delSp modSp add mod replId modMedia setBg addAnim delAnim addCm delCm">
        <pc:chgData name="Hricha Adhikari" userId="S::adhikari.h@northeastern.edu::11160a2d-9529-447f-befd-a903e4a2223e" providerId="AD" clId="Web-{AD1F4B8B-FA8E-4E92-93E0-47580FF1DABC}" dt="2021-11-07T05:56:40.011" v="1195"/>
        <pc:sldMkLst>
          <pc:docMk/>
          <pc:sldMk cId="3459475618" sldId="272"/>
        </pc:sldMkLst>
        <pc:spChg chg="mod">
          <ac:chgData name="Hricha Adhikari" userId="S::adhikari.h@northeastern.edu::11160a2d-9529-447f-befd-a903e4a2223e" providerId="AD" clId="Web-{AD1F4B8B-FA8E-4E92-93E0-47580FF1DABC}" dt="2021-11-07T05:10:13.456" v="26" actId="20577"/>
          <ac:spMkLst>
            <pc:docMk/>
            <pc:sldMk cId="3459475618" sldId="272"/>
            <ac:spMk id="2" creationId="{D9F7605B-E958-45CC-8ADB-13109F4E31B9}"/>
          </ac:spMkLst>
        </pc:spChg>
        <pc:spChg chg="del mod">
          <ac:chgData name="Hricha Adhikari" userId="S::adhikari.h@northeastern.edu::11160a2d-9529-447f-befd-a903e4a2223e" providerId="AD" clId="Web-{AD1F4B8B-FA8E-4E92-93E0-47580FF1DABC}" dt="2021-11-07T05:08:35.547" v="6"/>
          <ac:spMkLst>
            <pc:docMk/>
            <pc:sldMk cId="3459475618" sldId="272"/>
            <ac:spMk id="4" creationId="{1C56E290-065A-4A36-B1B7-DCBE9158DE76}"/>
          </ac:spMkLst>
        </pc:spChg>
        <pc:spChg chg="add del">
          <ac:chgData name="Hricha Adhikari" userId="S::adhikari.h@northeastern.edu::11160a2d-9529-447f-befd-a903e4a2223e" providerId="AD" clId="Web-{AD1F4B8B-FA8E-4E92-93E0-47580FF1DABC}" dt="2021-11-07T05:09:08.407" v="14"/>
          <ac:spMkLst>
            <pc:docMk/>
            <pc:sldMk cId="3459475618" sldId="272"/>
            <ac:spMk id="8" creationId="{C5176844-69C3-4F79-BE38-EA5BDDF4FEA4}"/>
          </ac:spMkLst>
        </pc:spChg>
        <pc:spChg chg="add del">
          <ac:chgData name="Hricha Adhikari" userId="S::adhikari.h@northeastern.edu::11160a2d-9529-447f-befd-a903e4a2223e" providerId="AD" clId="Web-{AD1F4B8B-FA8E-4E92-93E0-47580FF1DABC}" dt="2021-11-07T05:09:08.407" v="14"/>
          <ac:spMkLst>
            <pc:docMk/>
            <pc:sldMk cId="3459475618" sldId="272"/>
            <ac:spMk id="10" creationId="{1CF1AAE4-D0BC-430F-A613-7BBAAECA0C2D}"/>
          </ac:spMkLst>
        </pc:spChg>
        <pc:spChg chg="add del">
          <ac:chgData name="Hricha Adhikari" userId="S::adhikari.h@northeastern.edu::11160a2d-9529-447f-befd-a903e4a2223e" providerId="AD" clId="Web-{AD1F4B8B-FA8E-4E92-93E0-47580FF1DABC}" dt="2021-11-07T05:09:08.407" v="14"/>
          <ac:spMkLst>
            <pc:docMk/>
            <pc:sldMk cId="3459475618" sldId="272"/>
            <ac:spMk id="12" creationId="{A101E513-AF74-4E9D-A31F-99664250722D}"/>
          </ac:spMkLst>
        </pc:spChg>
        <pc:spChg chg="add del">
          <ac:chgData name="Hricha Adhikari" userId="S::adhikari.h@northeastern.edu::11160a2d-9529-447f-befd-a903e4a2223e" providerId="AD" clId="Web-{AD1F4B8B-FA8E-4E92-93E0-47580FF1DABC}" dt="2021-11-07T05:09:08.407" v="13"/>
          <ac:spMkLst>
            <pc:docMk/>
            <pc:sldMk cId="3459475618" sldId="272"/>
            <ac:spMk id="14" creationId="{DD4C4B28-6B4B-4445-8535-F516D74E4AA9}"/>
          </ac:spMkLst>
        </pc:spChg>
        <pc:spChg chg="add del">
          <ac:chgData name="Hricha Adhikari" userId="S::adhikari.h@northeastern.edu::11160a2d-9529-447f-befd-a903e4a2223e" providerId="AD" clId="Web-{AD1F4B8B-FA8E-4E92-93E0-47580FF1DABC}" dt="2021-11-07T05:09:08.407" v="13"/>
          <ac:spMkLst>
            <pc:docMk/>
            <pc:sldMk cId="3459475618" sldId="272"/>
            <ac:spMk id="16" creationId="{55B419A7-F817-4767-8CCB-FB0E189C4ACD}"/>
          </ac:spMkLst>
        </pc:spChg>
        <pc:spChg chg="add del">
          <ac:chgData name="Hricha Adhikari" userId="S::adhikari.h@northeastern.edu::11160a2d-9529-447f-befd-a903e4a2223e" providerId="AD" clId="Web-{AD1F4B8B-FA8E-4E92-93E0-47580FF1DABC}" dt="2021-11-07T05:09:03.954" v="11"/>
          <ac:spMkLst>
            <pc:docMk/>
            <pc:sldMk cId="3459475618" sldId="272"/>
            <ac:spMk id="17" creationId="{DD4C4B28-6B4B-4445-8535-F516D74E4AA9}"/>
          </ac:spMkLst>
        </pc:spChg>
        <pc:spChg chg="add del">
          <ac:chgData name="Hricha Adhikari" userId="S::adhikari.h@northeastern.edu::11160a2d-9529-447f-befd-a903e4a2223e" providerId="AD" clId="Web-{AD1F4B8B-FA8E-4E92-93E0-47580FF1DABC}" dt="2021-11-07T05:09:08.407" v="13"/>
          <ac:spMkLst>
            <pc:docMk/>
            <pc:sldMk cId="3459475618" sldId="272"/>
            <ac:spMk id="20" creationId="{ADA271CD-3011-4A05-B4A3-80F1794684F2}"/>
          </ac:spMkLst>
        </pc:spChg>
        <pc:spChg chg="add del">
          <ac:chgData name="Hricha Adhikari" userId="S::adhikari.h@northeastern.edu::11160a2d-9529-447f-befd-a903e4a2223e" providerId="AD" clId="Web-{AD1F4B8B-FA8E-4E92-93E0-47580FF1DABC}" dt="2021-11-07T05:09:03.954" v="11"/>
          <ac:spMkLst>
            <pc:docMk/>
            <pc:sldMk cId="3459475618" sldId="272"/>
            <ac:spMk id="21" creationId="{55B419A7-F817-4767-8CCB-FB0E189C4ACD}"/>
          </ac:spMkLst>
        </pc:spChg>
        <pc:spChg chg="add">
          <ac:chgData name="Hricha Adhikari" userId="S::adhikari.h@northeastern.edu::11160a2d-9529-447f-befd-a903e4a2223e" providerId="AD" clId="Web-{AD1F4B8B-FA8E-4E92-93E0-47580FF1DABC}" dt="2021-11-07T05:09:08.407" v="14"/>
          <ac:spMkLst>
            <pc:docMk/>
            <pc:sldMk cId="3459475618" sldId="272"/>
            <ac:spMk id="22" creationId="{DD4C4B28-6B4B-4445-8535-F516D74E4AA9}"/>
          </ac:spMkLst>
        </pc:spChg>
        <pc:spChg chg="add del">
          <ac:chgData name="Hricha Adhikari" userId="S::adhikari.h@northeastern.edu::11160a2d-9529-447f-befd-a903e4a2223e" providerId="AD" clId="Web-{AD1F4B8B-FA8E-4E92-93E0-47580FF1DABC}" dt="2021-11-07T05:09:03.954" v="11"/>
          <ac:spMkLst>
            <pc:docMk/>
            <pc:sldMk cId="3459475618" sldId="272"/>
            <ac:spMk id="23" creationId="{7021D92D-08FF-45A6-9109-AC9462C7E8E3}"/>
          </ac:spMkLst>
        </pc:spChg>
        <pc:spChg chg="add del">
          <ac:chgData name="Hricha Adhikari" userId="S::adhikari.h@northeastern.edu::11160a2d-9529-447f-befd-a903e4a2223e" providerId="AD" clId="Web-{AD1F4B8B-FA8E-4E92-93E0-47580FF1DABC}" dt="2021-11-07T05:09:03.954" v="11"/>
          <ac:spMkLst>
            <pc:docMk/>
            <pc:sldMk cId="3459475618" sldId="272"/>
            <ac:spMk id="25" creationId="{CD14F0CE-4A68-4F5C-AC85-FF283F9242FA}"/>
          </ac:spMkLst>
        </pc:spChg>
        <pc:spChg chg="add">
          <ac:chgData name="Hricha Adhikari" userId="S::adhikari.h@northeastern.edu::11160a2d-9529-447f-befd-a903e4a2223e" providerId="AD" clId="Web-{AD1F4B8B-FA8E-4E92-93E0-47580FF1DABC}" dt="2021-11-07T05:09:08.407" v="14"/>
          <ac:spMkLst>
            <pc:docMk/>
            <pc:sldMk cId="3459475618" sldId="272"/>
            <ac:spMk id="26" creationId="{55B419A7-F817-4767-8CCB-FB0E189C4ACD}"/>
          </ac:spMkLst>
        </pc:spChg>
        <pc:spChg chg="add">
          <ac:chgData name="Hricha Adhikari" userId="S::adhikari.h@northeastern.edu::11160a2d-9529-447f-befd-a903e4a2223e" providerId="AD" clId="Web-{AD1F4B8B-FA8E-4E92-93E0-47580FF1DABC}" dt="2021-11-07T05:09:08.407" v="14"/>
          <ac:spMkLst>
            <pc:docMk/>
            <pc:sldMk cId="3459475618" sldId="272"/>
            <ac:spMk id="28" creationId="{7021D92D-08FF-45A6-9109-AC9462C7E8E3}"/>
          </ac:spMkLst>
        </pc:spChg>
        <pc:picChg chg="add mod">
          <ac:chgData name="Hricha Adhikari" userId="S::adhikari.h@northeastern.edu::11160a2d-9529-447f-befd-a903e4a2223e" providerId="AD" clId="Web-{AD1F4B8B-FA8E-4E92-93E0-47580FF1DABC}" dt="2021-11-07T05:09:41.611" v="23" actId="14100"/>
          <ac:picMkLst>
            <pc:docMk/>
            <pc:sldMk cId="3459475618" sldId="272"/>
            <ac:picMk id="3" creationId="{9DDC1899-4682-4BD5-A043-52E194A79708}"/>
          </ac:picMkLst>
        </pc:picChg>
        <pc:picChg chg="add del mod">
          <ac:chgData name="Hricha Adhikari" userId="S::adhikari.h@northeastern.edu::11160a2d-9529-447f-befd-a903e4a2223e" providerId="AD" clId="Web-{AD1F4B8B-FA8E-4E92-93E0-47580FF1DABC}" dt="2021-11-07T05:56:06.729" v="1191"/>
          <ac:picMkLst>
            <pc:docMk/>
            <pc:sldMk cId="3459475618" sldId="272"/>
            <ac:picMk id="5" creationId="{6552290E-2D25-4276-8501-47971998A4A7}"/>
          </ac:picMkLst>
        </pc:picChg>
        <pc:picChg chg="add mod">
          <ac:chgData name="Hricha Adhikari" userId="S::adhikari.h@northeastern.edu::11160a2d-9529-447f-befd-a903e4a2223e" providerId="AD" clId="Web-{AD1F4B8B-FA8E-4E92-93E0-47580FF1DABC}" dt="2021-11-07T05:56:30.386" v="1194" actId="1076"/>
          <ac:picMkLst>
            <pc:docMk/>
            <pc:sldMk cId="3459475618" sldId="272"/>
            <ac:picMk id="6" creationId="{1F44BAEA-E94F-4FBA-BB16-37565EA678AC}"/>
          </ac:picMkLst>
        </pc:picChg>
        <pc:cxnChg chg="add del">
          <ac:chgData name="Hricha Adhikari" userId="S::adhikari.h@northeastern.edu::11160a2d-9529-447f-befd-a903e4a2223e" providerId="AD" clId="Web-{AD1F4B8B-FA8E-4E92-93E0-47580FF1DABC}" dt="2021-11-07T05:09:08.407" v="13"/>
          <ac:cxnSpMkLst>
            <pc:docMk/>
            <pc:sldMk cId="3459475618" sldId="272"/>
            <ac:cxnSpMk id="15" creationId="{0CB1C732-7193-4253-8746-850D090A6B4E}"/>
          </ac:cxnSpMkLst>
        </pc:cxnChg>
        <pc:cxnChg chg="add del">
          <ac:chgData name="Hricha Adhikari" userId="S::adhikari.h@northeastern.edu::11160a2d-9529-447f-befd-a903e4a2223e" providerId="AD" clId="Web-{AD1F4B8B-FA8E-4E92-93E0-47580FF1DABC}" dt="2021-11-07T05:09:08.407" v="13"/>
          <ac:cxnSpMkLst>
            <pc:docMk/>
            <pc:sldMk cId="3459475618" sldId="272"/>
            <ac:cxnSpMk id="18" creationId="{0552FC00-E6D3-45AF-BE3D-0368141142EE}"/>
          </ac:cxnSpMkLst>
        </pc:cxnChg>
        <pc:cxnChg chg="add del">
          <ac:chgData name="Hricha Adhikari" userId="S::adhikari.h@northeastern.edu::11160a2d-9529-447f-befd-a903e4a2223e" providerId="AD" clId="Web-{AD1F4B8B-FA8E-4E92-93E0-47580FF1DABC}" dt="2021-11-07T05:09:03.954" v="11"/>
          <ac:cxnSpMkLst>
            <pc:docMk/>
            <pc:sldMk cId="3459475618" sldId="272"/>
            <ac:cxnSpMk id="19" creationId="{0CB1C732-7193-4253-8746-850D090A6B4E}"/>
          </ac:cxnSpMkLst>
        </pc:cxnChg>
        <pc:cxnChg chg="add">
          <ac:chgData name="Hricha Adhikari" userId="S::adhikari.h@northeastern.edu::11160a2d-9529-447f-befd-a903e4a2223e" providerId="AD" clId="Web-{AD1F4B8B-FA8E-4E92-93E0-47580FF1DABC}" dt="2021-11-07T05:09:08.407" v="14"/>
          <ac:cxnSpMkLst>
            <pc:docMk/>
            <pc:sldMk cId="3459475618" sldId="272"/>
            <ac:cxnSpMk id="24" creationId="{0CB1C732-7193-4253-8746-850D090A6B4E}"/>
          </ac:cxnSpMkLst>
        </pc:cxnChg>
        <pc:cxnChg chg="add">
          <ac:chgData name="Hricha Adhikari" userId="S::adhikari.h@northeastern.edu::11160a2d-9529-447f-befd-a903e4a2223e" providerId="AD" clId="Web-{AD1F4B8B-FA8E-4E92-93E0-47580FF1DABC}" dt="2021-11-07T05:09:08.407" v="14"/>
          <ac:cxnSpMkLst>
            <pc:docMk/>
            <pc:sldMk cId="3459475618" sldId="272"/>
            <ac:cxnSpMk id="27" creationId="{D81E42A3-743C-4C15-9DA8-93AA9AEBFB17}"/>
          </ac:cxnSpMkLst>
        </pc:cxnChg>
      </pc:sldChg>
    </pc:docChg>
  </pc:docChgLst>
  <pc:docChgLst>
    <pc:chgData name="Hricha Adhikari" userId="S::adhikari.h@northeastern.edu::11160a2d-9529-447f-befd-a903e4a2223e" providerId="AD" clId="Web-{D7AC1FA7-60EB-44E6-BC6D-257D5D18EDBD}"/>
    <pc:docChg chg="modSld">
      <pc:chgData name="Hricha Adhikari" userId="S::adhikari.h@northeastern.edu::11160a2d-9529-447f-befd-a903e4a2223e" providerId="AD" clId="Web-{D7AC1FA7-60EB-44E6-BC6D-257D5D18EDBD}" dt="2021-11-07T05:57:44.209" v="5" actId="20577"/>
      <pc:docMkLst>
        <pc:docMk/>
      </pc:docMkLst>
      <pc:sldChg chg="modSp">
        <pc:chgData name="Hricha Adhikari" userId="S::adhikari.h@northeastern.edu::11160a2d-9529-447f-befd-a903e4a2223e" providerId="AD" clId="Web-{D7AC1FA7-60EB-44E6-BC6D-257D5D18EDBD}" dt="2021-11-07T05:57:44.209" v="5" actId="20577"/>
        <pc:sldMkLst>
          <pc:docMk/>
          <pc:sldMk cId="1596287277" sldId="266"/>
        </pc:sldMkLst>
        <pc:spChg chg="mod">
          <ac:chgData name="Hricha Adhikari" userId="S::adhikari.h@northeastern.edu::11160a2d-9529-447f-befd-a903e4a2223e" providerId="AD" clId="Web-{D7AC1FA7-60EB-44E6-BC6D-257D5D18EDBD}" dt="2021-11-07T05:57:44.209" v="5" actId="20577"/>
          <ac:spMkLst>
            <pc:docMk/>
            <pc:sldMk cId="1596287277" sldId="266"/>
            <ac:spMk id="4" creationId="{5ED87674-BAA9-4762-BC9D-62A9141831DB}"/>
          </ac:spMkLst>
        </pc:spChg>
      </pc:sldChg>
    </pc:docChg>
  </pc:docChgLst>
  <pc:docChgLst>
    <pc:chgData name="Bowen Sun" userId="S::sun.bow@northeastern.edu::fb3048d2-b0cc-4287-9e90-d3067cf3e712" providerId="AD" clId="Web-{2373BED9-6282-469D-9CEC-5143D5583535}"/>
    <pc:docChg chg="addSld modSld">
      <pc:chgData name="Bowen Sun" userId="S::sun.bow@northeastern.edu::fb3048d2-b0cc-4287-9e90-d3067cf3e712" providerId="AD" clId="Web-{2373BED9-6282-469D-9CEC-5143D5583535}" dt="2021-11-21T14:51:09.774" v="11"/>
      <pc:docMkLst>
        <pc:docMk/>
      </pc:docMkLst>
      <pc:sldChg chg="addSp delSp modSp new mod setBg">
        <pc:chgData name="Bowen Sun" userId="S::sun.bow@northeastern.edu::fb3048d2-b0cc-4287-9e90-d3067cf3e712" providerId="AD" clId="Web-{2373BED9-6282-469D-9CEC-5143D5583535}" dt="2021-11-21T14:51:09.774" v="11"/>
        <pc:sldMkLst>
          <pc:docMk/>
          <pc:sldMk cId="3436899757" sldId="277"/>
        </pc:sldMkLst>
        <pc:spChg chg="del">
          <ac:chgData name="Bowen Sun" userId="S::sun.bow@northeastern.edu::fb3048d2-b0cc-4287-9e90-d3067cf3e712" providerId="AD" clId="Web-{2373BED9-6282-469D-9CEC-5143D5583535}" dt="2021-11-21T14:49:17.603" v="2"/>
          <ac:spMkLst>
            <pc:docMk/>
            <pc:sldMk cId="3436899757" sldId="277"/>
            <ac:spMk id="2" creationId="{C444A80C-6DE1-4E25-93A2-B83E8B61FB4F}"/>
          </ac:spMkLst>
        </pc:spChg>
        <pc:spChg chg="del">
          <ac:chgData name="Bowen Sun" userId="S::sun.bow@northeastern.edu::fb3048d2-b0cc-4287-9e90-d3067cf3e712" providerId="AD" clId="Web-{2373BED9-6282-469D-9CEC-5143D5583535}" dt="2021-11-21T14:49:15.009" v="1"/>
          <ac:spMkLst>
            <pc:docMk/>
            <pc:sldMk cId="3436899757" sldId="277"/>
            <ac:spMk id="3" creationId="{9B9EC918-D9F5-4B56-AA63-E8BD6D877B3B}"/>
          </ac:spMkLst>
        </pc:spChg>
        <pc:spChg chg="add mod">
          <ac:chgData name="Bowen Sun" userId="S::sun.bow@northeastern.edu::fb3048d2-b0cc-4287-9e90-d3067cf3e712" providerId="AD" clId="Web-{2373BED9-6282-469D-9CEC-5143D5583535}" dt="2021-11-21T14:51:09.774" v="11"/>
          <ac:spMkLst>
            <pc:docMk/>
            <pc:sldMk cId="3436899757" sldId="277"/>
            <ac:spMk id="5" creationId="{8C97BB43-3917-4B6D-ACCD-F4E33D8DED22}"/>
          </ac:spMkLst>
        </pc:spChg>
        <pc:spChg chg="add">
          <ac:chgData name="Bowen Sun" userId="S::sun.bow@northeastern.edu::fb3048d2-b0cc-4287-9e90-d3067cf3e712" providerId="AD" clId="Web-{2373BED9-6282-469D-9CEC-5143D5583535}" dt="2021-11-21T14:51:09.774" v="11"/>
          <ac:spMkLst>
            <pc:docMk/>
            <pc:sldMk cId="3436899757" sldId="277"/>
            <ac:spMk id="11" creationId="{DD4C4B28-6B4B-4445-8535-F516D74E4AA9}"/>
          </ac:spMkLst>
        </pc:spChg>
        <pc:spChg chg="add">
          <ac:chgData name="Bowen Sun" userId="S::sun.bow@northeastern.edu::fb3048d2-b0cc-4287-9e90-d3067cf3e712" providerId="AD" clId="Web-{2373BED9-6282-469D-9CEC-5143D5583535}" dt="2021-11-21T14:51:09.774" v="11"/>
          <ac:spMkLst>
            <pc:docMk/>
            <pc:sldMk cId="3436899757" sldId="277"/>
            <ac:spMk id="15" creationId="{55B419A7-F817-4767-8CCB-FB0E189C4ACD}"/>
          </ac:spMkLst>
        </pc:spChg>
        <pc:spChg chg="add">
          <ac:chgData name="Bowen Sun" userId="S::sun.bow@northeastern.edu::fb3048d2-b0cc-4287-9e90-d3067cf3e712" providerId="AD" clId="Web-{2373BED9-6282-469D-9CEC-5143D5583535}" dt="2021-11-21T14:51:09.774" v="11"/>
          <ac:spMkLst>
            <pc:docMk/>
            <pc:sldMk cId="3436899757" sldId="277"/>
            <ac:spMk id="17" creationId="{7AF9319C-2D9B-4868-AEAE-37298EA0F4B9}"/>
          </ac:spMkLst>
        </pc:spChg>
        <pc:spChg chg="add">
          <ac:chgData name="Bowen Sun" userId="S::sun.bow@northeastern.edu::fb3048d2-b0cc-4287-9e90-d3067cf3e712" providerId="AD" clId="Web-{2373BED9-6282-469D-9CEC-5143D5583535}" dt="2021-11-21T14:51:09.774" v="11"/>
          <ac:spMkLst>
            <pc:docMk/>
            <pc:sldMk cId="3436899757" sldId="277"/>
            <ac:spMk id="19" creationId="{ADA271CD-3011-4A05-B4A3-80F1794684F2}"/>
          </ac:spMkLst>
        </pc:spChg>
        <pc:picChg chg="add mod">
          <ac:chgData name="Bowen Sun" userId="S::sun.bow@northeastern.edu::fb3048d2-b0cc-4287-9e90-d3067cf3e712" providerId="AD" clId="Web-{2373BED9-6282-469D-9CEC-5143D5583535}" dt="2021-11-21T14:51:09.774" v="11"/>
          <ac:picMkLst>
            <pc:docMk/>
            <pc:sldMk cId="3436899757" sldId="277"/>
            <ac:picMk id="6" creationId="{16FD0EB8-0F10-46AE-9046-CCA065179943}"/>
          </ac:picMkLst>
        </pc:picChg>
        <pc:cxnChg chg="add">
          <ac:chgData name="Bowen Sun" userId="S::sun.bow@northeastern.edu::fb3048d2-b0cc-4287-9e90-d3067cf3e712" providerId="AD" clId="Web-{2373BED9-6282-469D-9CEC-5143D5583535}" dt="2021-11-21T14:51:09.774" v="11"/>
          <ac:cxnSpMkLst>
            <pc:docMk/>
            <pc:sldMk cId="3436899757" sldId="277"/>
            <ac:cxnSpMk id="13" creationId="{0CB1C732-7193-4253-8746-850D090A6B4E}"/>
          </ac:cxnSpMkLst>
        </pc:cxnChg>
      </pc:sldChg>
    </pc:docChg>
  </pc:docChgLst>
  <pc:docChgLst>
    <pc:chgData name="Mounika Jakkampudi" userId="S::jakkampudi.m@northeastern.edu::43210606-57d5-4716-9c9e-76a2ff93e296" providerId="AD" clId="Web-{E446ADCF-64DE-4FF2-99C6-C1DFD648673F}"/>
    <pc:docChg chg="modSld">
      <pc:chgData name="Mounika Jakkampudi" userId="S::jakkampudi.m@northeastern.edu::43210606-57d5-4716-9c9e-76a2ff93e296" providerId="AD" clId="Web-{E446ADCF-64DE-4FF2-99C6-C1DFD648673F}" dt="2021-11-07T05:40:29.065" v="102"/>
      <pc:docMkLst>
        <pc:docMk/>
      </pc:docMkLst>
      <pc:sldChg chg="addSp delSp modSp">
        <pc:chgData name="Mounika Jakkampudi" userId="S::jakkampudi.m@northeastern.edu::43210606-57d5-4716-9c9e-76a2ff93e296" providerId="AD" clId="Web-{E446ADCF-64DE-4FF2-99C6-C1DFD648673F}" dt="2021-11-07T05:37:20.409" v="72" actId="20577"/>
        <pc:sldMkLst>
          <pc:docMk/>
          <pc:sldMk cId="2676830158" sldId="259"/>
        </pc:sldMkLst>
        <pc:spChg chg="del">
          <ac:chgData name="Mounika Jakkampudi" userId="S::jakkampudi.m@northeastern.edu::43210606-57d5-4716-9c9e-76a2ff93e296" providerId="AD" clId="Web-{E446ADCF-64DE-4FF2-99C6-C1DFD648673F}" dt="2021-11-07T05:36:41.750" v="69"/>
          <ac:spMkLst>
            <pc:docMk/>
            <pc:sldMk cId="2676830158" sldId="259"/>
            <ac:spMk id="3" creationId="{F217AD03-2DF5-4AB2-B2D6-DA7A2E27A37E}"/>
          </ac:spMkLst>
        </pc:spChg>
        <pc:spChg chg="add mod">
          <ac:chgData name="Mounika Jakkampudi" userId="S::jakkampudi.m@northeastern.edu::43210606-57d5-4716-9c9e-76a2ff93e296" providerId="AD" clId="Web-{E446ADCF-64DE-4FF2-99C6-C1DFD648673F}" dt="2021-11-07T05:37:20.409" v="72" actId="20577"/>
          <ac:spMkLst>
            <pc:docMk/>
            <pc:sldMk cId="2676830158" sldId="259"/>
            <ac:spMk id="4" creationId="{3E398438-5DE0-4976-8015-198A11D59E14}"/>
          </ac:spMkLst>
        </pc:spChg>
      </pc:sldChg>
      <pc:sldChg chg="modSp">
        <pc:chgData name="Mounika Jakkampudi" userId="S::jakkampudi.m@northeastern.edu::43210606-57d5-4716-9c9e-76a2ff93e296" providerId="AD" clId="Web-{E446ADCF-64DE-4FF2-99C6-C1DFD648673F}" dt="2021-11-07T05:36:30.296" v="68" actId="1076"/>
        <pc:sldMkLst>
          <pc:docMk/>
          <pc:sldMk cId="2784400449" sldId="261"/>
        </pc:sldMkLst>
        <pc:picChg chg="mod">
          <ac:chgData name="Mounika Jakkampudi" userId="S::jakkampudi.m@northeastern.edu::43210606-57d5-4716-9c9e-76a2ff93e296" providerId="AD" clId="Web-{E446ADCF-64DE-4FF2-99C6-C1DFD648673F}" dt="2021-11-07T05:36:30.296" v="68" actId="1076"/>
          <ac:picMkLst>
            <pc:docMk/>
            <pc:sldMk cId="2784400449" sldId="261"/>
            <ac:picMk id="15" creationId="{2599B60C-B83F-427C-90B1-61700AB147B7}"/>
          </ac:picMkLst>
        </pc:picChg>
      </pc:sldChg>
      <pc:sldChg chg="addSp delSp modSp">
        <pc:chgData name="Mounika Jakkampudi" userId="S::jakkampudi.m@northeastern.edu::43210606-57d5-4716-9c9e-76a2ff93e296" providerId="AD" clId="Web-{E446ADCF-64DE-4FF2-99C6-C1DFD648673F}" dt="2021-11-07T05:40:29.065" v="102"/>
        <pc:sldMkLst>
          <pc:docMk/>
          <pc:sldMk cId="4229086662" sldId="268"/>
        </pc:sldMkLst>
        <pc:spChg chg="mod">
          <ac:chgData name="Mounika Jakkampudi" userId="S::jakkampudi.m@northeastern.edu::43210606-57d5-4716-9c9e-76a2ff93e296" providerId="AD" clId="Web-{E446ADCF-64DE-4FF2-99C6-C1DFD648673F}" dt="2021-11-07T05:40:29.065" v="102"/>
          <ac:spMkLst>
            <pc:docMk/>
            <pc:sldMk cId="4229086662" sldId="268"/>
            <ac:spMk id="2" creationId="{686219AD-7E8C-6745-A015-93D1DBB22090}"/>
          </ac:spMkLst>
        </pc:spChg>
        <pc:spChg chg="add del mod">
          <ac:chgData name="Mounika Jakkampudi" userId="S::jakkampudi.m@northeastern.edu::43210606-57d5-4716-9c9e-76a2ff93e296" providerId="AD" clId="Web-{E446ADCF-64DE-4FF2-99C6-C1DFD648673F}" dt="2021-11-07T05:40:29.065" v="102"/>
          <ac:spMkLst>
            <pc:docMk/>
            <pc:sldMk cId="4229086662" sldId="268"/>
            <ac:spMk id="3" creationId="{F217AD03-2DF5-4AB2-B2D6-DA7A2E27A37E}"/>
          </ac:spMkLst>
        </pc:spChg>
        <pc:spChg chg="del">
          <ac:chgData name="Mounika Jakkampudi" userId="S::jakkampudi.m@northeastern.edu::43210606-57d5-4716-9c9e-76a2ff93e296" providerId="AD" clId="Web-{E446ADCF-64DE-4FF2-99C6-C1DFD648673F}" dt="2021-11-07T05:35:06.276" v="63"/>
          <ac:spMkLst>
            <pc:docMk/>
            <pc:sldMk cId="4229086662" sldId="268"/>
            <ac:spMk id="11" creationId="{E29D6246-03C5-4C53-87CA-6FCB59B2D2EA}"/>
          </ac:spMkLst>
        </pc:spChg>
        <pc:spChg chg="add del">
          <ac:chgData name="Mounika Jakkampudi" userId="S::jakkampudi.m@northeastern.edu::43210606-57d5-4716-9c9e-76a2ff93e296" providerId="AD" clId="Web-{E446ADCF-64DE-4FF2-99C6-C1DFD648673F}" dt="2021-11-07T05:40:29.065" v="102"/>
          <ac:spMkLst>
            <pc:docMk/>
            <pc:sldMk cId="4229086662" sldId="268"/>
            <ac:spMk id="35" creationId="{C5176844-69C3-4F79-BE38-EA5BDDF4FEA4}"/>
          </ac:spMkLst>
        </pc:spChg>
        <pc:spChg chg="add del">
          <ac:chgData name="Mounika Jakkampudi" userId="S::jakkampudi.m@northeastern.edu::43210606-57d5-4716-9c9e-76a2ff93e296" providerId="AD" clId="Web-{E446ADCF-64DE-4FF2-99C6-C1DFD648673F}" dt="2021-11-07T05:40:29.065" v="102"/>
          <ac:spMkLst>
            <pc:docMk/>
            <pc:sldMk cId="4229086662" sldId="268"/>
            <ac:spMk id="37" creationId="{1CF1AAE4-D0BC-430F-A613-7BBAAECA0C2D}"/>
          </ac:spMkLst>
        </pc:spChg>
        <pc:spChg chg="add del">
          <ac:chgData name="Mounika Jakkampudi" userId="S::jakkampudi.m@northeastern.edu::43210606-57d5-4716-9c9e-76a2ff93e296" providerId="AD" clId="Web-{E446ADCF-64DE-4FF2-99C6-C1DFD648673F}" dt="2021-11-07T05:40:29.065" v="102"/>
          <ac:spMkLst>
            <pc:docMk/>
            <pc:sldMk cId="4229086662" sldId="268"/>
            <ac:spMk id="39" creationId="{A101E513-AF74-4E9D-A31F-99664250722D}"/>
          </ac:spMkLst>
        </pc:spChg>
        <pc:spChg chg="add del">
          <ac:chgData name="Mounika Jakkampudi" userId="S::jakkampudi.m@northeastern.edu::43210606-57d5-4716-9c9e-76a2ff93e296" providerId="AD" clId="Web-{E446ADCF-64DE-4FF2-99C6-C1DFD648673F}" dt="2021-11-07T05:40:29.065" v="102"/>
          <ac:spMkLst>
            <pc:docMk/>
            <pc:sldMk cId="4229086662" sldId="268"/>
            <ac:spMk id="42" creationId="{C5176844-69C3-4F79-BE38-EA5BDDF4FEA4}"/>
          </ac:spMkLst>
        </pc:spChg>
        <pc:spChg chg="add del">
          <ac:chgData name="Mounika Jakkampudi" userId="S::jakkampudi.m@northeastern.edu::43210606-57d5-4716-9c9e-76a2ff93e296" providerId="AD" clId="Web-{E446ADCF-64DE-4FF2-99C6-C1DFD648673F}" dt="2021-11-07T05:40:29.065" v="102"/>
          <ac:spMkLst>
            <pc:docMk/>
            <pc:sldMk cId="4229086662" sldId="268"/>
            <ac:spMk id="43" creationId="{CEB9CCF0-FDC8-4563-ADE4-F400B6BD14AA}"/>
          </ac:spMkLst>
        </pc:spChg>
        <pc:spChg chg="add del">
          <ac:chgData name="Mounika Jakkampudi" userId="S::jakkampudi.m@northeastern.edu::43210606-57d5-4716-9c9e-76a2ff93e296" providerId="AD" clId="Web-{E446ADCF-64DE-4FF2-99C6-C1DFD648673F}" dt="2021-11-07T05:40:29.065" v="102"/>
          <ac:spMkLst>
            <pc:docMk/>
            <pc:sldMk cId="4229086662" sldId="268"/>
            <ac:spMk id="44" creationId="{A101E513-AF74-4E9D-A31F-99664250722D}"/>
          </ac:spMkLst>
        </pc:spChg>
        <pc:spChg chg="add del">
          <ac:chgData name="Mounika Jakkampudi" userId="S::jakkampudi.m@northeastern.edu::43210606-57d5-4716-9c9e-76a2ff93e296" providerId="AD" clId="Web-{E446ADCF-64DE-4FF2-99C6-C1DFD648673F}" dt="2021-11-07T05:38:21.104" v="74"/>
          <ac:spMkLst>
            <pc:docMk/>
            <pc:sldMk cId="4229086662" sldId="268"/>
            <ac:spMk id="45" creationId="{C5176844-69C3-4F79-BE38-EA5BDDF4FEA4}"/>
          </ac:spMkLst>
        </pc:spChg>
        <pc:spChg chg="add del">
          <ac:chgData name="Mounika Jakkampudi" userId="S::jakkampudi.m@northeastern.edu::43210606-57d5-4716-9c9e-76a2ff93e296" providerId="AD" clId="Web-{E446ADCF-64DE-4FF2-99C6-C1DFD648673F}" dt="2021-11-07T05:38:21.104" v="74"/>
          <ac:spMkLst>
            <pc:docMk/>
            <pc:sldMk cId="4229086662" sldId="268"/>
            <ac:spMk id="49" creationId="{7BB25A96-E96A-4D45-AA98-5275E81FAC84}"/>
          </ac:spMkLst>
        </pc:spChg>
        <pc:spChg chg="add del">
          <ac:chgData name="Mounika Jakkampudi" userId="S::jakkampudi.m@northeastern.edu::43210606-57d5-4716-9c9e-76a2ff93e296" providerId="AD" clId="Web-{E446ADCF-64DE-4FF2-99C6-C1DFD648673F}" dt="2021-11-07T05:38:21.104" v="74"/>
          <ac:spMkLst>
            <pc:docMk/>
            <pc:sldMk cId="4229086662" sldId="268"/>
            <ac:spMk id="51" creationId="{A101E513-AF74-4E9D-A31F-99664250722D}"/>
          </ac:spMkLst>
        </pc:spChg>
        <pc:graphicFrameChg chg="add del">
          <ac:chgData name="Mounika Jakkampudi" userId="S::jakkampudi.m@northeastern.edu::43210606-57d5-4716-9c9e-76a2ff93e296" providerId="AD" clId="Web-{E446ADCF-64DE-4FF2-99C6-C1DFD648673F}" dt="2021-11-07T05:38:21.104" v="74"/>
          <ac:graphicFrameMkLst>
            <pc:docMk/>
            <pc:sldMk cId="4229086662" sldId="268"/>
            <ac:graphicFrameMk id="41" creationId="{94266F98-9C4B-431A-90FD-4AA8A0A045EA}"/>
          </ac:graphicFrameMkLst>
        </pc:graphicFrameChg>
        <pc:graphicFrameChg chg="add del modGraphic">
          <ac:chgData name="Mounika Jakkampudi" userId="S::jakkampudi.m@northeastern.edu::43210606-57d5-4716-9c9e-76a2ff93e296" providerId="AD" clId="Web-{E446ADCF-64DE-4FF2-99C6-C1DFD648673F}" dt="2021-11-07T05:40:29.065" v="102"/>
          <ac:graphicFrameMkLst>
            <pc:docMk/>
            <pc:sldMk cId="4229086662" sldId="268"/>
            <ac:graphicFrameMk id="46" creationId="{49E0D096-43C1-41B3-AA30-051C1591AD36}"/>
          </ac:graphicFrameMkLst>
        </pc:graphicFrameChg>
        <pc:cxnChg chg="add del">
          <ac:chgData name="Mounika Jakkampudi" userId="S::jakkampudi.m@northeastern.edu::43210606-57d5-4716-9c9e-76a2ff93e296" providerId="AD" clId="Web-{E446ADCF-64DE-4FF2-99C6-C1DFD648673F}" dt="2021-11-07T05:38:21.104" v="74"/>
          <ac:cxnSpMkLst>
            <pc:docMk/>
            <pc:sldMk cId="4229086662" sldId="268"/>
            <ac:cxnSpMk id="47" creationId="{33862825-C012-4895-A17E-F3D1F62D89DD}"/>
          </ac:cxnSpMkLst>
        </pc:cxnChg>
      </pc:sldChg>
      <pc:sldChg chg="addSp delSp modSp">
        <pc:chgData name="Mounika Jakkampudi" userId="S::jakkampudi.m@northeastern.edu::43210606-57d5-4716-9c9e-76a2ff93e296" providerId="AD" clId="Web-{E446ADCF-64DE-4FF2-99C6-C1DFD648673F}" dt="2021-11-07T05:34:26.222" v="62"/>
        <pc:sldMkLst>
          <pc:docMk/>
          <pc:sldMk cId="398603345" sldId="270"/>
        </pc:sldMkLst>
        <pc:spChg chg="mod">
          <ac:chgData name="Mounika Jakkampudi" userId="S::jakkampudi.m@northeastern.edu::43210606-57d5-4716-9c9e-76a2ff93e296" providerId="AD" clId="Web-{E446ADCF-64DE-4FF2-99C6-C1DFD648673F}" dt="2021-11-07T05:34:26.222" v="62"/>
          <ac:spMkLst>
            <pc:docMk/>
            <pc:sldMk cId="398603345" sldId="270"/>
            <ac:spMk id="2" creationId="{ABA63E73-97C6-4AFE-BBCC-3F13D4DCB34F}"/>
          </ac:spMkLst>
        </pc:spChg>
        <pc:spChg chg="mod">
          <ac:chgData name="Mounika Jakkampudi" userId="S::jakkampudi.m@northeastern.edu::43210606-57d5-4716-9c9e-76a2ff93e296" providerId="AD" clId="Web-{E446ADCF-64DE-4FF2-99C6-C1DFD648673F}" dt="2021-11-07T05:34:26.222" v="62"/>
          <ac:spMkLst>
            <pc:docMk/>
            <pc:sldMk cId="398603345" sldId="270"/>
            <ac:spMk id="3" creationId="{BA347016-5401-434E-893C-58F987270898}"/>
          </ac:spMkLst>
        </pc:spChg>
        <pc:spChg chg="add del">
          <ac:chgData name="Mounika Jakkampudi" userId="S::jakkampudi.m@northeastern.edu::43210606-57d5-4716-9c9e-76a2ff93e296" providerId="AD" clId="Web-{E446ADCF-64DE-4FF2-99C6-C1DFD648673F}" dt="2021-11-07T05:34:26.222" v="62"/>
          <ac:spMkLst>
            <pc:docMk/>
            <pc:sldMk cId="398603345" sldId="270"/>
            <ac:spMk id="8" creationId="{C5176844-69C3-4F79-BE38-EA5BDDF4FEA4}"/>
          </ac:spMkLst>
        </pc:spChg>
        <pc:spChg chg="add del">
          <ac:chgData name="Mounika Jakkampudi" userId="S::jakkampudi.m@northeastern.edu::43210606-57d5-4716-9c9e-76a2ff93e296" providerId="AD" clId="Web-{E446ADCF-64DE-4FF2-99C6-C1DFD648673F}" dt="2021-11-07T05:34:26.222" v="62"/>
          <ac:spMkLst>
            <pc:docMk/>
            <pc:sldMk cId="398603345" sldId="270"/>
            <ac:spMk id="10" creationId="{1CF1AAE4-D0BC-430F-A613-7BBAAECA0C2D}"/>
          </ac:spMkLst>
        </pc:spChg>
        <pc:spChg chg="add del">
          <ac:chgData name="Mounika Jakkampudi" userId="S::jakkampudi.m@northeastern.edu::43210606-57d5-4716-9c9e-76a2ff93e296" providerId="AD" clId="Web-{E446ADCF-64DE-4FF2-99C6-C1DFD648673F}" dt="2021-11-07T05:34:26.222" v="62"/>
          <ac:spMkLst>
            <pc:docMk/>
            <pc:sldMk cId="398603345" sldId="270"/>
            <ac:spMk id="12" creationId="{A101E513-AF74-4E9D-A31F-99664250722D}"/>
          </ac:spMkLst>
        </pc:spChg>
        <pc:spChg chg="add del">
          <ac:chgData name="Mounika Jakkampudi" userId="S::jakkampudi.m@northeastern.edu::43210606-57d5-4716-9c9e-76a2ff93e296" providerId="AD" clId="Web-{E446ADCF-64DE-4FF2-99C6-C1DFD648673F}" dt="2021-11-07T05:34:26.191" v="61"/>
          <ac:spMkLst>
            <pc:docMk/>
            <pc:sldMk cId="398603345" sldId="270"/>
            <ac:spMk id="18" creationId="{C5176844-69C3-4F79-BE38-EA5BDDF4FEA4}"/>
          </ac:spMkLst>
        </pc:spChg>
        <pc:spChg chg="add">
          <ac:chgData name="Mounika Jakkampudi" userId="S::jakkampudi.m@northeastern.edu::43210606-57d5-4716-9c9e-76a2ff93e296" providerId="AD" clId="Web-{E446ADCF-64DE-4FF2-99C6-C1DFD648673F}" dt="2021-11-07T05:34:26.222" v="62"/>
          <ac:spMkLst>
            <pc:docMk/>
            <pc:sldMk cId="398603345" sldId="270"/>
            <ac:spMk id="19" creationId="{C5176844-69C3-4F79-BE38-EA5BDDF4FEA4}"/>
          </ac:spMkLst>
        </pc:spChg>
        <pc:spChg chg="add">
          <ac:chgData name="Mounika Jakkampudi" userId="S::jakkampudi.m@northeastern.edu::43210606-57d5-4716-9c9e-76a2ff93e296" providerId="AD" clId="Web-{E446ADCF-64DE-4FF2-99C6-C1DFD648673F}" dt="2021-11-07T05:34:26.222" v="62"/>
          <ac:spMkLst>
            <pc:docMk/>
            <pc:sldMk cId="398603345" sldId="270"/>
            <ac:spMk id="21" creationId="{41113FF5-9B84-4A89-BF52-EA3C7E01AA3B}"/>
          </ac:spMkLst>
        </pc:spChg>
        <pc:spChg chg="add del">
          <ac:chgData name="Mounika Jakkampudi" userId="S::jakkampudi.m@northeastern.edu::43210606-57d5-4716-9c9e-76a2ff93e296" providerId="AD" clId="Web-{E446ADCF-64DE-4FF2-99C6-C1DFD648673F}" dt="2021-11-07T05:34:26.191" v="61"/>
          <ac:spMkLst>
            <pc:docMk/>
            <pc:sldMk cId="398603345" sldId="270"/>
            <ac:spMk id="22" creationId="{A101E513-AF74-4E9D-A31F-99664250722D}"/>
          </ac:spMkLst>
        </pc:spChg>
        <pc:spChg chg="add">
          <ac:chgData name="Mounika Jakkampudi" userId="S::jakkampudi.m@northeastern.edu::43210606-57d5-4716-9c9e-76a2ff93e296" providerId="AD" clId="Web-{E446ADCF-64DE-4FF2-99C6-C1DFD648673F}" dt="2021-11-07T05:34:26.222" v="62"/>
          <ac:spMkLst>
            <pc:docMk/>
            <pc:sldMk cId="398603345" sldId="270"/>
            <ac:spMk id="23" creationId="{A101E513-AF74-4E9D-A31F-99664250722D}"/>
          </ac:spMkLst>
        </pc:spChg>
        <pc:picChg chg="add del">
          <ac:chgData name="Mounika Jakkampudi" userId="S::jakkampudi.m@northeastern.edu::43210606-57d5-4716-9c9e-76a2ff93e296" providerId="AD" clId="Web-{E446ADCF-64DE-4FF2-99C6-C1DFD648673F}" dt="2021-11-07T05:34:26.191" v="61"/>
          <ac:picMkLst>
            <pc:docMk/>
            <pc:sldMk cId="398603345" sldId="270"/>
            <ac:picMk id="14" creationId="{9A3C5843-1172-4439-AFBE-CF19476521D7}"/>
          </ac:picMkLst>
        </pc:picChg>
        <pc:picChg chg="add">
          <ac:chgData name="Mounika Jakkampudi" userId="S::jakkampudi.m@northeastern.edu::43210606-57d5-4716-9c9e-76a2ff93e296" providerId="AD" clId="Web-{E446ADCF-64DE-4FF2-99C6-C1DFD648673F}" dt="2021-11-07T05:34:26.222" v="62"/>
          <ac:picMkLst>
            <pc:docMk/>
            <pc:sldMk cId="398603345" sldId="270"/>
            <ac:picMk id="16" creationId="{EB83160E-8BA7-4846-9F10-B0A814272FE6}"/>
          </ac:picMkLst>
        </pc:picChg>
        <pc:cxnChg chg="add del">
          <ac:chgData name="Mounika Jakkampudi" userId="S::jakkampudi.m@northeastern.edu::43210606-57d5-4716-9c9e-76a2ff93e296" providerId="AD" clId="Web-{E446ADCF-64DE-4FF2-99C6-C1DFD648673F}" dt="2021-11-07T05:34:26.191" v="61"/>
          <ac:cxnSpMkLst>
            <pc:docMk/>
            <pc:sldMk cId="398603345" sldId="270"/>
            <ac:cxnSpMk id="20" creationId="{DF96FA98-52E5-4AA7-98B9-BE6200CF014D}"/>
          </ac:cxnSpMkLst>
        </pc:cxnChg>
      </pc:sldChg>
    </pc:docChg>
  </pc:docChgLst>
  <pc:docChgLst>
    <pc:chgData name="Mounika Jakkampudi" userId="S::jakkampudi.m@northeastern.edu::43210606-57d5-4716-9c9e-76a2ff93e296" providerId="AD" clId="Web-{FB3FA734-10D1-47B6-90E4-60263C8133D3}"/>
    <pc:docChg chg="modSld">
      <pc:chgData name="Mounika Jakkampudi" userId="S::jakkampudi.m@northeastern.edu::43210606-57d5-4716-9c9e-76a2ff93e296" providerId="AD" clId="Web-{FB3FA734-10D1-47B6-90E4-60263C8133D3}" dt="2021-11-07T17:03:03.615" v="173" actId="20577"/>
      <pc:docMkLst>
        <pc:docMk/>
      </pc:docMkLst>
      <pc:sldChg chg="modSp">
        <pc:chgData name="Mounika Jakkampudi" userId="S::jakkampudi.m@northeastern.edu::43210606-57d5-4716-9c9e-76a2ff93e296" providerId="AD" clId="Web-{FB3FA734-10D1-47B6-90E4-60263C8133D3}" dt="2021-11-07T16:51:15.654" v="46" actId="20577"/>
        <pc:sldMkLst>
          <pc:docMk/>
          <pc:sldMk cId="3758821673" sldId="257"/>
        </pc:sldMkLst>
        <pc:spChg chg="mod">
          <ac:chgData name="Mounika Jakkampudi" userId="S::jakkampudi.m@northeastern.edu::43210606-57d5-4716-9c9e-76a2ff93e296" providerId="AD" clId="Web-{FB3FA734-10D1-47B6-90E4-60263C8133D3}" dt="2021-11-07T16:51:15.654" v="46" actId="20577"/>
          <ac:spMkLst>
            <pc:docMk/>
            <pc:sldMk cId="3758821673" sldId="257"/>
            <ac:spMk id="3" creationId="{419B0A80-431A-49BD-B5D3-251EEEBE1E09}"/>
          </ac:spMkLst>
        </pc:spChg>
      </pc:sldChg>
      <pc:sldChg chg="modSp">
        <pc:chgData name="Mounika Jakkampudi" userId="S::jakkampudi.m@northeastern.edu::43210606-57d5-4716-9c9e-76a2ff93e296" providerId="AD" clId="Web-{FB3FA734-10D1-47B6-90E4-60263C8133D3}" dt="2021-11-07T16:52:29.735" v="114" actId="20577"/>
        <pc:sldMkLst>
          <pc:docMk/>
          <pc:sldMk cId="714601271" sldId="258"/>
        </pc:sldMkLst>
        <pc:spChg chg="mod">
          <ac:chgData name="Mounika Jakkampudi" userId="S::jakkampudi.m@northeastern.edu::43210606-57d5-4716-9c9e-76a2ff93e296" providerId="AD" clId="Web-{FB3FA734-10D1-47B6-90E4-60263C8133D3}" dt="2021-11-07T16:52:29.735" v="114" actId="20577"/>
          <ac:spMkLst>
            <pc:docMk/>
            <pc:sldMk cId="714601271" sldId="258"/>
            <ac:spMk id="4" creationId="{B3946EA8-623B-4F73-BC6D-85C24A111BBB}"/>
          </ac:spMkLst>
        </pc:spChg>
      </pc:sldChg>
      <pc:sldChg chg="modSp">
        <pc:chgData name="Mounika Jakkampudi" userId="S::jakkampudi.m@northeastern.edu::43210606-57d5-4716-9c9e-76a2ff93e296" providerId="AD" clId="Web-{FB3FA734-10D1-47B6-90E4-60263C8133D3}" dt="2021-11-07T17:03:03.615" v="173" actId="20577"/>
        <pc:sldMkLst>
          <pc:docMk/>
          <pc:sldMk cId="2784400449" sldId="261"/>
        </pc:sldMkLst>
        <pc:spChg chg="mod">
          <ac:chgData name="Mounika Jakkampudi" userId="S::jakkampudi.m@northeastern.edu::43210606-57d5-4716-9c9e-76a2ff93e296" providerId="AD" clId="Web-{FB3FA734-10D1-47B6-90E4-60263C8133D3}" dt="2021-11-07T17:03:03.615" v="173" actId="20577"/>
          <ac:spMkLst>
            <pc:docMk/>
            <pc:sldMk cId="2784400449" sldId="261"/>
            <ac:spMk id="29" creationId="{714123BF-5B8C-4C70-B39C-8A01E6997836}"/>
          </ac:spMkLst>
        </pc:spChg>
      </pc:sldChg>
      <pc:sldChg chg="delSp modSp">
        <pc:chgData name="Mounika Jakkampudi" userId="S::jakkampudi.m@northeastern.edu::43210606-57d5-4716-9c9e-76a2ff93e296" providerId="AD" clId="Web-{FB3FA734-10D1-47B6-90E4-60263C8133D3}" dt="2021-11-07T17:02:17.989" v="172" actId="20577"/>
        <pc:sldMkLst>
          <pc:docMk/>
          <pc:sldMk cId="1596287277" sldId="266"/>
        </pc:sldMkLst>
        <pc:spChg chg="mod">
          <ac:chgData name="Mounika Jakkampudi" userId="S::jakkampudi.m@northeastern.edu::43210606-57d5-4716-9c9e-76a2ff93e296" providerId="AD" clId="Web-{FB3FA734-10D1-47B6-90E4-60263C8133D3}" dt="2021-11-07T16:53:38.970" v="120" actId="20577"/>
          <ac:spMkLst>
            <pc:docMk/>
            <pc:sldMk cId="1596287277" sldId="266"/>
            <ac:spMk id="2" creationId="{901BCA71-3C2F-46B5-811A-D0B0DAF098CA}"/>
          </ac:spMkLst>
        </pc:spChg>
        <pc:spChg chg="del mod">
          <ac:chgData name="Mounika Jakkampudi" userId="S::jakkampudi.m@northeastern.edu::43210606-57d5-4716-9c9e-76a2ff93e296" providerId="AD" clId="Web-{FB3FA734-10D1-47B6-90E4-60263C8133D3}" dt="2021-11-07T16:53:30.783" v="119"/>
          <ac:spMkLst>
            <pc:docMk/>
            <pc:sldMk cId="1596287277" sldId="266"/>
            <ac:spMk id="3" creationId="{D80A9723-5932-4D1D-B2CB-D9B8DD0E78A7}"/>
          </ac:spMkLst>
        </pc:spChg>
        <pc:spChg chg="mod">
          <ac:chgData name="Mounika Jakkampudi" userId="S::jakkampudi.m@northeastern.edu::43210606-57d5-4716-9c9e-76a2ff93e296" providerId="AD" clId="Web-{FB3FA734-10D1-47B6-90E4-60263C8133D3}" dt="2021-11-07T17:02:17.989" v="172" actId="20577"/>
          <ac:spMkLst>
            <pc:docMk/>
            <pc:sldMk cId="1596287277" sldId="266"/>
            <ac:spMk id="4" creationId="{5ED87674-BAA9-4762-BC9D-62A9141831DB}"/>
          </ac:spMkLst>
        </pc:spChg>
      </pc:sldChg>
      <pc:sldChg chg="modSp">
        <pc:chgData name="Mounika Jakkampudi" userId="S::jakkampudi.m@northeastern.edu::43210606-57d5-4716-9c9e-76a2ff93e296" providerId="AD" clId="Web-{FB3FA734-10D1-47B6-90E4-60263C8133D3}" dt="2021-11-07T16:53:43.736" v="121" actId="20577"/>
        <pc:sldMkLst>
          <pc:docMk/>
          <pc:sldMk cId="364200727" sldId="267"/>
        </pc:sldMkLst>
        <pc:spChg chg="mod">
          <ac:chgData name="Mounika Jakkampudi" userId="S::jakkampudi.m@northeastern.edu::43210606-57d5-4716-9c9e-76a2ff93e296" providerId="AD" clId="Web-{FB3FA734-10D1-47B6-90E4-60263C8133D3}" dt="2021-11-07T16:53:43.736" v="121" actId="20577"/>
          <ac:spMkLst>
            <pc:docMk/>
            <pc:sldMk cId="364200727" sldId="267"/>
            <ac:spMk id="2" creationId="{A4BF7A7B-21D1-4447-A03A-E8DD5E8D4F69}"/>
          </ac:spMkLst>
        </pc:spChg>
      </pc:sldChg>
      <pc:sldChg chg="modSp">
        <pc:chgData name="Mounika Jakkampudi" userId="S::jakkampudi.m@northeastern.edu::43210606-57d5-4716-9c9e-76a2ff93e296" providerId="AD" clId="Web-{FB3FA734-10D1-47B6-90E4-60263C8133D3}" dt="2021-11-07T16:53:03.704" v="116" actId="20577"/>
        <pc:sldMkLst>
          <pc:docMk/>
          <pc:sldMk cId="1421756288" sldId="269"/>
        </pc:sldMkLst>
        <pc:spChg chg="mod">
          <ac:chgData name="Mounika Jakkampudi" userId="S::jakkampudi.m@northeastern.edu::43210606-57d5-4716-9c9e-76a2ff93e296" providerId="AD" clId="Web-{FB3FA734-10D1-47B6-90E4-60263C8133D3}" dt="2021-11-07T16:53:03.704" v="116" actId="20577"/>
          <ac:spMkLst>
            <pc:docMk/>
            <pc:sldMk cId="1421756288" sldId="269"/>
            <ac:spMk id="4" creationId="{7C7A5BA3-E567-4A81-91C1-D392AF0C6E84}"/>
          </ac:spMkLst>
        </pc:spChg>
      </pc:sldChg>
      <pc:sldChg chg="modSp">
        <pc:chgData name="Mounika Jakkampudi" userId="S::jakkampudi.m@northeastern.edu::43210606-57d5-4716-9c9e-76a2ff93e296" providerId="AD" clId="Web-{FB3FA734-10D1-47B6-90E4-60263C8133D3}" dt="2021-11-07T16:57:12.086" v="150" actId="20577"/>
        <pc:sldMkLst>
          <pc:docMk/>
          <pc:sldMk cId="3459475618" sldId="272"/>
        </pc:sldMkLst>
        <pc:spChg chg="mod">
          <ac:chgData name="Mounika Jakkampudi" userId="S::jakkampudi.m@northeastern.edu::43210606-57d5-4716-9c9e-76a2ff93e296" providerId="AD" clId="Web-{FB3FA734-10D1-47B6-90E4-60263C8133D3}" dt="2021-11-07T16:57:12.086" v="150" actId="20577"/>
          <ac:spMkLst>
            <pc:docMk/>
            <pc:sldMk cId="3459475618" sldId="272"/>
            <ac:spMk id="2" creationId="{D9F7605B-E958-45CC-8ADB-13109F4E31B9}"/>
          </ac:spMkLst>
        </pc:spChg>
        <pc:picChg chg="mod">
          <ac:chgData name="Mounika Jakkampudi" userId="S::jakkampudi.m@northeastern.edu::43210606-57d5-4716-9c9e-76a2ff93e296" providerId="AD" clId="Web-{FB3FA734-10D1-47B6-90E4-60263C8133D3}" dt="2021-11-07T16:56:49.898" v="140" actId="1076"/>
          <ac:picMkLst>
            <pc:docMk/>
            <pc:sldMk cId="3459475618" sldId="272"/>
            <ac:picMk id="3" creationId="{9DDC1899-4682-4BD5-A043-52E194A79708}"/>
          </ac:picMkLst>
        </pc:picChg>
      </pc:sldChg>
      <pc:sldChg chg="modSp">
        <pc:chgData name="Mounika Jakkampudi" userId="S::jakkampudi.m@northeastern.edu::43210606-57d5-4716-9c9e-76a2ff93e296" providerId="AD" clId="Web-{FB3FA734-10D1-47B6-90E4-60263C8133D3}" dt="2021-11-07T16:57:55.321" v="161" actId="20577"/>
        <pc:sldMkLst>
          <pc:docMk/>
          <pc:sldMk cId="2727311887" sldId="273"/>
        </pc:sldMkLst>
        <pc:spChg chg="mod">
          <ac:chgData name="Mounika Jakkampudi" userId="S::jakkampudi.m@northeastern.edu::43210606-57d5-4716-9c9e-76a2ff93e296" providerId="AD" clId="Web-{FB3FA734-10D1-47B6-90E4-60263C8133D3}" dt="2021-11-07T16:57:55.321" v="161" actId="20577"/>
          <ac:spMkLst>
            <pc:docMk/>
            <pc:sldMk cId="2727311887" sldId="273"/>
            <ac:spMk id="3" creationId="{6D8F0B46-6BE8-4145-B47B-308E09018637}"/>
          </ac:spMkLst>
        </pc:spChg>
      </pc:sldChg>
    </pc:docChg>
  </pc:docChgLst>
  <pc:docChgLst>
    <pc:chgData name="Qiao Ma" userId="b7ae6da9-1591-4fa1-8b60-b87ae15ea92c" providerId="ADAL" clId="{C2EAF2B3-F0D2-BC4A-AD1F-3002CF3DE7F6}"/>
    <pc:docChg chg="custSel modSld">
      <pc:chgData name="Qiao Ma" userId="b7ae6da9-1591-4fa1-8b60-b87ae15ea92c" providerId="ADAL" clId="{C2EAF2B3-F0D2-BC4A-AD1F-3002CF3DE7F6}" dt="2021-11-07T18:43:21.180" v="48" actId="20577"/>
      <pc:docMkLst>
        <pc:docMk/>
      </pc:docMkLst>
      <pc:sldChg chg="modSp mod">
        <pc:chgData name="Qiao Ma" userId="b7ae6da9-1591-4fa1-8b60-b87ae15ea92c" providerId="ADAL" clId="{C2EAF2B3-F0D2-BC4A-AD1F-3002CF3DE7F6}" dt="2021-11-07T18:43:21.180" v="48" actId="20577"/>
        <pc:sldMkLst>
          <pc:docMk/>
          <pc:sldMk cId="714601271" sldId="258"/>
        </pc:sldMkLst>
        <pc:spChg chg="mod">
          <ac:chgData name="Qiao Ma" userId="b7ae6da9-1591-4fa1-8b60-b87ae15ea92c" providerId="ADAL" clId="{C2EAF2B3-F0D2-BC4A-AD1F-3002CF3DE7F6}" dt="2021-11-07T18:43:21.180" v="48" actId="20577"/>
          <ac:spMkLst>
            <pc:docMk/>
            <pc:sldMk cId="714601271" sldId="258"/>
            <ac:spMk id="4" creationId="{B3946EA8-623B-4F73-BC6D-85C24A111BBB}"/>
          </ac:spMkLst>
        </pc:spChg>
      </pc:sldChg>
      <pc:sldChg chg="addSp delSp modSp mod delAnim modAnim">
        <pc:chgData name="Qiao Ma" userId="b7ae6da9-1591-4fa1-8b60-b87ae15ea92c" providerId="ADAL" clId="{C2EAF2B3-F0D2-BC4A-AD1F-3002CF3DE7F6}" dt="2021-11-07T18:27:26.879" v="3" actId="1076"/>
        <pc:sldMkLst>
          <pc:docMk/>
          <pc:sldMk cId="1421756288" sldId="269"/>
        </pc:sldMkLst>
        <pc:picChg chg="add del mod">
          <ac:chgData name="Qiao Ma" userId="b7ae6da9-1591-4fa1-8b60-b87ae15ea92c" providerId="ADAL" clId="{C2EAF2B3-F0D2-BC4A-AD1F-3002CF3DE7F6}" dt="2021-11-07T18:26:39.825" v="1" actId="478"/>
          <ac:picMkLst>
            <pc:docMk/>
            <pc:sldMk cId="1421756288" sldId="269"/>
            <ac:picMk id="3" creationId="{3A5D9047-D450-5048-90F1-576F5CFF1478}"/>
          </ac:picMkLst>
        </pc:picChg>
        <pc:picChg chg="add mod">
          <ac:chgData name="Qiao Ma" userId="b7ae6da9-1591-4fa1-8b60-b87ae15ea92c" providerId="ADAL" clId="{C2EAF2B3-F0D2-BC4A-AD1F-3002CF3DE7F6}" dt="2021-11-07T18:27:26.879" v="3" actId="1076"/>
          <ac:picMkLst>
            <pc:docMk/>
            <pc:sldMk cId="1421756288" sldId="269"/>
            <ac:picMk id="5" creationId="{964DCB18-535A-1445-8627-CA369C1D601E}"/>
          </ac:picMkLst>
        </pc:picChg>
      </pc:sldChg>
    </pc:docChg>
  </pc:docChgLst>
  <pc:docChgLst>
    <pc:chgData name="Sunil Raj Thota" userId="S::thota.su@northeastern.edu::ff25c2da-9cc7-4b3a-b072-473b18f3b53b" providerId="AD" clId="Web-{E1972679-5242-4890-8179-B7D3D9764ECF}"/>
    <pc:docChg chg="modSld">
      <pc:chgData name="Sunil Raj Thota" userId="S::thota.su@northeastern.edu::ff25c2da-9cc7-4b3a-b072-473b18f3b53b" providerId="AD" clId="Web-{E1972679-5242-4890-8179-B7D3D9764ECF}" dt="2021-11-07T15:35:07.154" v="4"/>
      <pc:docMkLst>
        <pc:docMk/>
      </pc:docMkLst>
      <pc:sldChg chg="delSp modSp">
        <pc:chgData name="Sunil Raj Thota" userId="S::thota.su@northeastern.edu::ff25c2da-9cc7-4b3a-b072-473b18f3b53b" providerId="AD" clId="Web-{E1972679-5242-4890-8179-B7D3D9764ECF}" dt="2021-11-07T15:35:02.795" v="3" actId="20577"/>
        <pc:sldMkLst>
          <pc:docMk/>
          <pc:sldMk cId="714601271" sldId="258"/>
        </pc:sldMkLst>
        <pc:spChg chg="del">
          <ac:chgData name="Sunil Raj Thota" userId="S::thota.su@northeastern.edu::ff25c2da-9cc7-4b3a-b072-473b18f3b53b" providerId="AD" clId="Web-{E1972679-5242-4890-8179-B7D3D9764ECF}" dt="2021-11-07T15:34:51.466" v="0"/>
          <ac:spMkLst>
            <pc:docMk/>
            <pc:sldMk cId="714601271" sldId="258"/>
            <ac:spMk id="3" creationId="{B2C23399-2E42-4DC9-9EFD-8DDABA898F92}"/>
          </ac:spMkLst>
        </pc:spChg>
        <pc:spChg chg="mod">
          <ac:chgData name="Sunil Raj Thota" userId="S::thota.su@northeastern.edu::ff25c2da-9cc7-4b3a-b072-473b18f3b53b" providerId="AD" clId="Web-{E1972679-5242-4890-8179-B7D3D9764ECF}" dt="2021-11-07T15:35:02.795" v="3" actId="20577"/>
          <ac:spMkLst>
            <pc:docMk/>
            <pc:sldMk cId="714601271" sldId="258"/>
            <ac:spMk id="4" creationId="{B3946EA8-623B-4F73-BC6D-85C24A111BBB}"/>
          </ac:spMkLst>
        </pc:spChg>
      </pc:sldChg>
      <pc:sldChg chg="delSp">
        <pc:chgData name="Sunil Raj Thota" userId="S::thota.su@northeastern.edu::ff25c2da-9cc7-4b3a-b072-473b18f3b53b" providerId="AD" clId="Web-{E1972679-5242-4890-8179-B7D3D9764ECF}" dt="2021-11-07T15:35:07.154" v="4"/>
        <pc:sldMkLst>
          <pc:docMk/>
          <pc:sldMk cId="2784400449" sldId="261"/>
        </pc:sldMkLst>
        <pc:spChg chg="del">
          <ac:chgData name="Sunil Raj Thota" userId="S::thota.su@northeastern.edu::ff25c2da-9cc7-4b3a-b072-473b18f3b53b" providerId="AD" clId="Web-{E1972679-5242-4890-8179-B7D3D9764ECF}" dt="2021-11-07T15:35:07.154" v="4"/>
          <ac:spMkLst>
            <pc:docMk/>
            <pc:sldMk cId="2784400449" sldId="261"/>
            <ac:spMk id="2" creationId="{FC7E878A-82AE-4AE4-9EEF-5291BEE4FD1B}"/>
          </ac:spMkLst>
        </pc:spChg>
      </pc:sldChg>
    </pc:docChg>
  </pc:docChgLst>
  <pc:docChgLst>
    <pc:chgData name="Bingzheng Yan" userId="S::yan.bing@northeastern.edu::b170b765-5f15-4ab5-8809-d67e29d2674e" providerId="AD" clId="Web-{0F0153C3-B71A-44BF-9766-AEB8120F2A8E}"/>
    <pc:docChg chg="addSld delSld modSld">
      <pc:chgData name="Bingzheng Yan" userId="S::yan.bing@northeastern.edu::b170b765-5f15-4ab5-8809-d67e29d2674e" providerId="AD" clId="Web-{0F0153C3-B71A-44BF-9766-AEB8120F2A8E}" dt="2021-12-13T03:22:47.224" v="24"/>
      <pc:docMkLst>
        <pc:docMk/>
      </pc:docMkLst>
      <pc:sldChg chg="addSp delSp modSp del">
        <pc:chgData name="Bingzheng Yan" userId="S::yan.bing@northeastern.edu::b170b765-5f15-4ab5-8809-d67e29d2674e" providerId="AD" clId="Web-{0F0153C3-B71A-44BF-9766-AEB8120F2A8E}" dt="2021-12-13T03:22:47.224" v="24"/>
        <pc:sldMkLst>
          <pc:docMk/>
          <pc:sldMk cId="2311049112" sldId="276"/>
        </pc:sldMkLst>
        <pc:picChg chg="add del mod">
          <ac:chgData name="Bingzheng Yan" userId="S::yan.bing@northeastern.edu::b170b765-5f15-4ab5-8809-d67e29d2674e" providerId="AD" clId="Web-{0F0153C3-B71A-44BF-9766-AEB8120F2A8E}" dt="2021-12-13T03:10:44.795" v="10"/>
          <ac:picMkLst>
            <pc:docMk/>
            <pc:sldMk cId="2311049112" sldId="276"/>
            <ac:picMk id="3" creationId="{BDA73AC0-3014-4939-8B60-A20EB16CBD5B}"/>
          </ac:picMkLst>
        </pc:picChg>
      </pc:sldChg>
      <pc:sldChg chg="new del">
        <pc:chgData name="Bingzheng Yan" userId="S::yan.bing@northeastern.edu::b170b765-5f15-4ab5-8809-d67e29d2674e" providerId="AD" clId="Web-{0F0153C3-B71A-44BF-9766-AEB8120F2A8E}" dt="2021-12-13T03:08:10.328" v="2"/>
        <pc:sldMkLst>
          <pc:docMk/>
          <pc:sldMk cId="3289077825" sldId="281"/>
        </pc:sldMkLst>
      </pc:sldChg>
      <pc:sldChg chg="add del replId">
        <pc:chgData name="Bingzheng Yan" userId="S::yan.bing@northeastern.edu::b170b765-5f15-4ab5-8809-d67e29d2674e" providerId="AD" clId="Web-{0F0153C3-B71A-44BF-9766-AEB8120F2A8E}" dt="2021-12-13T03:10:36.920" v="9"/>
        <pc:sldMkLst>
          <pc:docMk/>
          <pc:sldMk cId="368470454" sldId="282"/>
        </pc:sldMkLst>
      </pc:sldChg>
      <pc:sldChg chg="addSp delSp modSp new add del mod modMedia setBg addAnim delAnim">
        <pc:chgData name="Bingzheng Yan" userId="S::yan.bing@northeastern.edu::b170b765-5f15-4ab5-8809-d67e29d2674e" providerId="AD" clId="Web-{0F0153C3-B71A-44BF-9766-AEB8120F2A8E}" dt="2021-12-13T03:22:21.240" v="21" actId="1076"/>
        <pc:sldMkLst>
          <pc:docMk/>
          <pc:sldMk cId="3759846945" sldId="283"/>
        </pc:sldMkLst>
        <pc:spChg chg="del">
          <ac:chgData name="Bingzheng Yan" userId="S::yan.bing@northeastern.edu::b170b765-5f15-4ab5-8809-d67e29d2674e" providerId="AD" clId="Web-{0F0153C3-B71A-44BF-9766-AEB8120F2A8E}" dt="2021-12-13T03:09:01.280" v="6"/>
          <ac:spMkLst>
            <pc:docMk/>
            <pc:sldMk cId="3759846945" sldId="283"/>
            <ac:spMk id="2" creationId="{6CDA8074-3D87-4BF3-9CA1-762EA2271060}"/>
          </ac:spMkLst>
        </pc:spChg>
        <pc:spChg chg="del">
          <ac:chgData name="Bingzheng Yan" userId="S::yan.bing@northeastern.edu::b170b765-5f15-4ab5-8809-d67e29d2674e" providerId="AD" clId="Web-{0F0153C3-B71A-44BF-9766-AEB8120F2A8E}" dt="2021-12-13T03:08:55.765" v="5"/>
          <ac:spMkLst>
            <pc:docMk/>
            <pc:sldMk cId="3759846945" sldId="283"/>
            <ac:spMk id="3" creationId="{7B20F98B-9B03-413E-BC5B-1293D70E7ECD}"/>
          </ac:spMkLst>
        </pc:spChg>
        <pc:spChg chg="add">
          <ac:chgData name="Bingzheng Yan" userId="S::yan.bing@northeastern.edu::b170b765-5f15-4ab5-8809-d67e29d2674e" providerId="AD" clId="Web-{0F0153C3-B71A-44BF-9766-AEB8120F2A8E}" dt="2021-12-13T03:09:01.280" v="6"/>
          <ac:spMkLst>
            <pc:docMk/>
            <pc:sldMk cId="3759846945" sldId="283"/>
            <ac:spMk id="9" creationId="{72411438-92A5-42B0-9C54-EA4FB32ACB5E}"/>
          </ac:spMkLst>
        </pc:spChg>
        <pc:spChg chg="add">
          <ac:chgData name="Bingzheng Yan" userId="S::yan.bing@northeastern.edu::b170b765-5f15-4ab5-8809-d67e29d2674e" providerId="AD" clId="Web-{0F0153C3-B71A-44BF-9766-AEB8120F2A8E}" dt="2021-12-13T03:09:01.280" v="6"/>
          <ac:spMkLst>
            <pc:docMk/>
            <pc:sldMk cId="3759846945" sldId="283"/>
            <ac:spMk id="11" creationId="{5FCC6E86-7C37-4FD2-AF0B-C9BDDBC2B044}"/>
          </ac:spMkLst>
        </pc:spChg>
        <pc:spChg chg="add">
          <ac:chgData name="Bingzheng Yan" userId="S::yan.bing@northeastern.edu::b170b765-5f15-4ab5-8809-d67e29d2674e" providerId="AD" clId="Web-{0F0153C3-B71A-44BF-9766-AEB8120F2A8E}" dt="2021-12-13T03:09:01.280" v="6"/>
          <ac:spMkLst>
            <pc:docMk/>
            <pc:sldMk cId="3759846945" sldId="283"/>
            <ac:spMk id="13" creationId="{38C2FC07-A260-43C5-ABA2-A9DD5D5A839D}"/>
          </ac:spMkLst>
        </pc:spChg>
        <pc:picChg chg="add mod ord">
          <ac:chgData name="Bingzheng Yan" userId="S::yan.bing@northeastern.edu::b170b765-5f15-4ab5-8809-d67e29d2674e" providerId="AD" clId="Web-{0F0153C3-B71A-44BF-9766-AEB8120F2A8E}" dt="2021-12-13T03:09:01.280" v="6"/>
          <ac:picMkLst>
            <pc:docMk/>
            <pc:sldMk cId="3759846945" sldId="283"/>
            <ac:picMk id="4" creationId="{6A0876EE-F881-45A1-A846-865AD027B214}"/>
          </ac:picMkLst>
        </pc:picChg>
        <pc:picChg chg="add del mod">
          <ac:chgData name="Bingzheng Yan" userId="S::yan.bing@northeastern.edu::b170b765-5f15-4ab5-8809-d67e29d2674e" providerId="AD" clId="Web-{0F0153C3-B71A-44BF-9766-AEB8120F2A8E}" dt="2021-12-13T03:21:09.819" v="19"/>
          <ac:picMkLst>
            <pc:docMk/>
            <pc:sldMk cId="3759846945" sldId="283"/>
            <ac:picMk id="5" creationId="{BF7975CA-30A3-4A10-BEB3-9FEF5D71FBE9}"/>
          </ac:picMkLst>
        </pc:picChg>
        <pc:picChg chg="add mod">
          <ac:chgData name="Bingzheng Yan" userId="S::yan.bing@northeastern.edu::b170b765-5f15-4ab5-8809-d67e29d2674e" providerId="AD" clId="Web-{0F0153C3-B71A-44BF-9766-AEB8120F2A8E}" dt="2021-12-13T03:22:21.240" v="21" actId="1076"/>
          <ac:picMkLst>
            <pc:docMk/>
            <pc:sldMk cId="3759846945" sldId="283"/>
            <ac:picMk id="6" creationId="{7698D0E9-11B6-4445-9D03-059B6D267329}"/>
          </ac:picMkLst>
        </pc:picChg>
      </pc:sldChg>
      <pc:sldChg chg="addSp delSp modSp new mod modMedia setBg addAnim">
        <pc:chgData name="Bingzheng Yan" userId="S::yan.bing@northeastern.edu::b170b765-5f15-4ab5-8809-d67e29d2674e" providerId="AD" clId="Web-{0F0153C3-B71A-44BF-9766-AEB8120F2A8E}" dt="2021-12-13T03:22:44.068" v="23" actId="1076"/>
        <pc:sldMkLst>
          <pc:docMk/>
          <pc:sldMk cId="3069828537" sldId="284"/>
        </pc:sldMkLst>
        <pc:spChg chg="del">
          <ac:chgData name="Bingzheng Yan" userId="S::yan.bing@northeastern.edu::b170b765-5f15-4ab5-8809-d67e29d2674e" providerId="AD" clId="Web-{0F0153C3-B71A-44BF-9766-AEB8120F2A8E}" dt="2021-12-13T03:10:55.888" v="11"/>
          <ac:spMkLst>
            <pc:docMk/>
            <pc:sldMk cId="3069828537" sldId="284"/>
            <ac:spMk id="2" creationId="{1702841E-1086-4021-8FFF-7E4411872E44}"/>
          </ac:spMkLst>
        </pc:spChg>
        <pc:spChg chg="del">
          <ac:chgData name="Bingzheng Yan" userId="S::yan.bing@northeastern.edu::b170b765-5f15-4ab5-8809-d67e29d2674e" providerId="AD" clId="Web-{0F0153C3-B71A-44BF-9766-AEB8120F2A8E}" dt="2021-12-13T03:10:35.404" v="8"/>
          <ac:spMkLst>
            <pc:docMk/>
            <pc:sldMk cId="3069828537" sldId="284"/>
            <ac:spMk id="3" creationId="{2589E019-7184-4D9E-AF54-C1EF23D7FC11}"/>
          </ac:spMkLst>
        </pc:spChg>
        <pc:spChg chg="add">
          <ac:chgData name="Bingzheng Yan" userId="S::yan.bing@northeastern.edu::b170b765-5f15-4ab5-8809-d67e29d2674e" providerId="AD" clId="Web-{0F0153C3-B71A-44BF-9766-AEB8120F2A8E}" dt="2021-12-13T03:10:55.888" v="11"/>
          <ac:spMkLst>
            <pc:docMk/>
            <pc:sldMk cId="3069828537" sldId="284"/>
            <ac:spMk id="9" creationId="{72411438-92A5-42B0-9C54-EA4FB32ACB5E}"/>
          </ac:spMkLst>
        </pc:spChg>
        <pc:spChg chg="add">
          <ac:chgData name="Bingzheng Yan" userId="S::yan.bing@northeastern.edu::b170b765-5f15-4ab5-8809-d67e29d2674e" providerId="AD" clId="Web-{0F0153C3-B71A-44BF-9766-AEB8120F2A8E}" dt="2021-12-13T03:10:55.888" v="11"/>
          <ac:spMkLst>
            <pc:docMk/>
            <pc:sldMk cId="3069828537" sldId="284"/>
            <ac:spMk id="11" creationId="{5FCC6E86-7C37-4FD2-AF0B-C9BDDBC2B044}"/>
          </ac:spMkLst>
        </pc:spChg>
        <pc:spChg chg="add">
          <ac:chgData name="Bingzheng Yan" userId="S::yan.bing@northeastern.edu::b170b765-5f15-4ab5-8809-d67e29d2674e" providerId="AD" clId="Web-{0F0153C3-B71A-44BF-9766-AEB8120F2A8E}" dt="2021-12-13T03:10:55.888" v="11"/>
          <ac:spMkLst>
            <pc:docMk/>
            <pc:sldMk cId="3069828537" sldId="284"/>
            <ac:spMk id="13" creationId="{38C2FC07-A260-43C5-ABA2-A9DD5D5A839D}"/>
          </ac:spMkLst>
        </pc:spChg>
        <pc:picChg chg="add mod ord">
          <ac:chgData name="Bingzheng Yan" userId="S::yan.bing@northeastern.edu::b170b765-5f15-4ab5-8809-d67e29d2674e" providerId="AD" clId="Web-{0F0153C3-B71A-44BF-9766-AEB8120F2A8E}" dt="2021-12-13T03:10:55.888" v="11"/>
          <ac:picMkLst>
            <pc:docMk/>
            <pc:sldMk cId="3069828537" sldId="284"/>
            <ac:picMk id="4" creationId="{743B81A2-D924-4885-B2FD-C7BAAFDF7A54}"/>
          </ac:picMkLst>
        </pc:picChg>
        <pc:picChg chg="add mod">
          <ac:chgData name="Bingzheng Yan" userId="S::yan.bing@northeastern.edu::b170b765-5f15-4ab5-8809-d67e29d2674e" providerId="AD" clId="Web-{0F0153C3-B71A-44BF-9766-AEB8120F2A8E}" dt="2021-12-13T03:22:44.068" v="23" actId="1076"/>
          <ac:picMkLst>
            <pc:docMk/>
            <pc:sldMk cId="3069828537" sldId="284"/>
            <ac:picMk id="5" creationId="{8E988223-3CA0-4E3D-8F17-9D120CBF7E11}"/>
          </ac:picMkLst>
        </pc:picChg>
      </pc:sldChg>
    </pc:docChg>
  </pc:docChgLst>
  <pc:docChgLst>
    <pc:chgData name="Sunil Raj Thota" userId="S::thota.su@northeastern.edu::ff25c2da-9cc7-4b3a-b072-473b18f3b53b" providerId="AD" clId="Web-{8051AF63-4471-4F56-B377-0CFD6AAC493E}"/>
    <pc:docChg chg="addSld delSld modSld">
      <pc:chgData name="Sunil Raj Thota" userId="S::thota.su@northeastern.edu::ff25c2da-9cc7-4b3a-b072-473b18f3b53b" providerId="AD" clId="Web-{8051AF63-4471-4F56-B377-0CFD6AAC493E}" dt="2021-11-06T16:36:06.949" v="497"/>
      <pc:docMkLst>
        <pc:docMk/>
      </pc:docMkLst>
      <pc:sldChg chg="delSp modSp">
        <pc:chgData name="Sunil Raj Thota" userId="S::thota.su@northeastern.edu::ff25c2da-9cc7-4b3a-b072-473b18f3b53b" providerId="AD" clId="Web-{8051AF63-4471-4F56-B377-0CFD6AAC493E}" dt="2021-11-06T16:32:35.506" v="388" actId="20577"/>
        <pc:sldMkLst>
          <pc:docMk/>
          <pc:sldMk cId="3758821673" sldId="257"/>
        </pc:sldMkLst>
        <pc:spChg chg="mod">
          <ac:chgData name="Sunil Raj Thota" userId="S::thota.su@northeastern.edu::ff25c2da-9cc7-4b3a-b072-473b18f3b53b" providerId="AD" clId="Web-{8051AF63-4471-4F56-B377-0CFD6AAC493E}" dt="2021-11-06T16:32:35.506" v="388" actId="20577"/>
          <ac:spMkLst>
            <pc:docMk/>
            <pc:sldMk cId="3758821673" sldId="257"/>
            <ac:spMk id="3" creationId="{419B0A80-431A-49BD-B5D3-251EEEBE1E09}"/>
          </ac:spMkLst>
        </pc:spChg>
        <pc:spChg chg="del">
          <ac:chgData name="Sunil Raj Thota" userId="S::thota.su@northeastern.edu::ff25c2da-9cc7-4b3a-b072-473b18f3b53b" providerId="AD" clId="Web-{8051AF63-4471-4F56-B377-0CFD6AAC493E}" dt="2021-11-06T16:03:30.354" v="2"/>
          <ac:spMkLst>
            <pc:docMk/>
            <pc:sldMk cId="3758821673" sldId="257"/>
            <ac:spMk id="3" creationId="{90360720-315D-9148-A1FC-F1705C1C3A31}"/>
          </ac:spMkLst>
        </pc:spChg>
      </pc:sldChg>
      <pc:sldChg chg="delSp modSp">
        <pc:chgData name="Sunil Raj Thota" userId="S::thota.su@northeastern.edu::ff25c2da-9cc7-4b3a-b072-473b18f3b53b" providerId="AD" clId="Web-{8051AF63-4471-4F56-B377-0CFD6AAC493E}" dt="2021-11-06T16:33:58.149" v="435" actId="20577"/>
        <pc:sldMkLst>
          <pc:docMk/>
          <pc:sldMk cId="714601271" sldId="258"/>
        </pc:sldMkLst>
        <pc:spChg chg="del">
          <ac:chgData name="Sunil Raj Thota" userId="S::thota.su@northeastern.edu::ff25c2da-9cc7-4b3a-b072-473b18f3b53b" providerId="AD" clId="Web-{8051AF63-4471-4F56-B377-0CFD6AAC493E}" dt="2021-11-06T16:03:26.401" v="1"/>
          <ac:spMkLst>
            <pc:docMk/>
            <pc:sldMk cId="714601271" sldId="258"/>
            <ac:spMk id="3" creationId="{C24E9FD1-4D74-C04E-A864-68A6D67338C5}"/>
          </ac:spMkLst>
        </pc:spChg>
        <pc:spChg chg="del">
          <ac:chgData name="Sunil Raj Thota" userId="S::thota.su@northeastern.edu::ff25c2da-9cc7-4b3a-b072-473b18f3b53b" providerId="AD" clId="Web-{8051AF63-4471-4F56-B377-0CFD6AAC493E}" dt="2021-11-06T16:25:39.730" v="267"/>
          <ac:spMkLst>
            <pc:docMk/>
            <pc:sldMk cId="714601271" sldId="258"/>
            <ac:spMk id="3" creationId="{E2F4FBAD-6E7E-47EC-8DFD-ABDA75EE60D6}"/>
          </ac:spMkLst>
        </pc:spChg>
        <pc:spChg chg="mod">
          <ac:chgData name="Sunil Raj Thota" userId="S::thota.su@northeastern.edu::ff25c2da-9cc7-4b3a-b072-473b18f3b53b" providerId="AD" clId="Web-{8051AF63-4471-4F56-B377-0CFD6AAC493E}" dt="2021-11-06T16:33:58.149" v="435" actId="20577"/>
          <ac:spMkLst>
            <pc:docMk/>
            <pc:sldMk cId="714601271" sldId="258"/>
            <ac:spMk id="4" creationId="{B3946EA8-623B-4F73-BC6D-85C24A111BBB}"/>
          </ac:spMkLst>
        </pc:spChg>
      </pc:sldChg>
      <pc:sldChg chg="delSp">
        <pc:chgData name="Sunil Raj Thota" userId="S::thota.su@northeastern.edu::ff25c2da-9cc7-4b3a-b072-473b18f3b53b" providerId="AD" clId="Web-{8051AF63-4471-4F56-B377-0CFD6AAC493E}" dt="2021-11-06T16:03:22.619" v="0"/>
        <pc:sldMkLst>
          <pc:docMk/>
          <pc:sldMk cId="2676830158" sldId="259"/>
        </pc:sldMkLst>
        <pc:spChg chg="del">
          <ac:chgData name="Sunil Raj Thota" userId="S::thota.su@northeastern.edu::ff25c2da-9cc7-4b3a-b072-473b18f3b53b" providerId="AD" clId="Web-{8051AF63-4471-4F56-B377-0CFD6AAC493E}" dt="2021-11-06T16:03:22.619" v="0"/>
          <ac:spMkLst>
            <pc:docMk/>
            <pc:sldMk cId="2676830158" sldId="259"/>
            <ac:spMk id="3" creationId="{2424F86E-774B-484A-94A3-7797A61DDEF3}"/>
          </ac:spMkLst>
        </pc:spChg>
      </pc:sldChg>
      <pc:sldChg chg="new del">
        <pc:chgData name="Sunil Raj Thota" userId="S::thota.su@northeastern.edu::ff25c2da-9cc7-4b3a-b072-473b18f3b53b" providerId="AD" clId="Web-{8051AF63-4471-4F56-B377-0CFD6AAC493E}" dt="2021-11-06T16:17:06.233" v="72"/>
        <pc:sldMkLst>
          <pc:docMk/>
          <pc:sldMk cId="3719906946" sldId="260"/>
        </pc:sldMkLst>
      </pc:sldChg>
      <pc:sldChg chg="addSp delSp modSp new mod setBg">
        <pc:chgData name="Sunil Raj Thota" userId="S::thota.su@northeastern.edu::ff25c2da-9cc7-4b3a-b072-473b18f3b53b" providerId="AD" clId="Web-{8051AF63-4471-4F56-B377-0CFD6AAC493E}" dt="2021-11-06T16:17:37.125" v="76" actId="1076"/>
        <pc:sldMkLst>
          <pc:docMk/>
          <pc:sldMk cId="2784400449" sldId="261"/>
        </pc:sldMkLst>
        <pc:spChg chg="del">
          <ac:chgData name="Sunil Raj Thota" userId="S::thota.su@northeastern.edu::ff25c2da-9cc7-4b3a-b072-473b18f3b53b" providerId="AD" clId="Web-{8051AF63-4471-4F56-B377-0CFD6AAC493E}" dt="2021-11-06T16:11:40.960" v="11"/>
          <ac:spMkLst>
            <pc:docMk/>
            <pc:sldMk cId="2784400449" sldId="261"/>
            <ac:spMk id="2" creationId="{2F276190-02DC-4192-899F-676CB20D71BD}"/>
          </ac:spMkLst>
        </pc:spChg>
        <pc:spChg chg="del">
          <ac:chgData name="Sunil Raj Thota" userId="S::thota.su@northeastern.edu::ff25c2da-9cc7-4b3a-b072-473b18f3b53b" providerId="AD" clId="Web-{8051AF63-4471-4F56-B377-0CFD6AAC493E}" dt="2021-11-06T16:11:47.007" v="12"/>
          <ac:spMkLst>
            <pc:docMk/>
            <pc:sldMk cId="2784400449" sldId="261"/>
            <ac:spMk id="3" creationId="{C153713B-FF40-4B82-90F2-C3123392519C}"/>
          </ac:spMkLst>
        </pc:spChg>
        <pc:spChg chg="add del mod">
          <ac:chgData name="Sunil Raj Thota" userId="S::thota.su@northeastern.edu::ff25c2da-9cc7-4b3a-b072-473b18f3b53b" providerId="AD" clId="Web-{8051AF63-4471-4F56-B377-0CFD6AAC493E}" dt="2021-11-06T16:13:02.790" v="19"/>
          <ac:spMkLst>
            <pc:docMk/>
            <pc:sldMk cId="2784400449" sldId="261"/>
            <ac:spMk id="6" creationId="{E85C3308-A67C-4598-A522-3B51971F06DA}"/>
          </ac:spMkLst>
        </pc:spChg>
        <pc:spChg chg="add del">
          <ac:chgData name="Sunil Raj Thota" userId="S::thota.su@northeastern.edu::ff25c2da-9cc7-4b3a-b072-473b18f3b53b" providerId="AD" clId="Web-{8051AF63-4471-4F56-B377-0CFD6AAC493E}" dt="2021-11-06T16:13:06.806" v="21"/>
          <ac:spMkLst>
            <pc:docMk/>
            <pc:sldMk cId="2784400449" sldId="261"/>
            <ac:spMk id="9" creationId="{72411438-92A5-42B0-9C54-EA4FB32ACB5E}"/>
          </ac:spMkLst>
        </pc:spChg>
        <pc:spChg chg="add mod">
          <ac:chgData name="Sunil Raj Thota" userId="S::thota.su@northeastern.edu::ff25c2da-9cc7-4b3a-b072-473b18f3b53b" providerId="AD" clId="Web-{8051AF63-4471-4F56-B377-0CFD6AAC493E}" dt="2021-11-06T16:16:51.874" v="68" actId="1076"/>
          <ac:spMkLst>
            <pc:docMk/>
            <pc:sldMk cId="2784400449" sldId="261"/>
            <ac:spMk id="10" creationId="{BAA131B3-EDAE-4ED1-B9C9-EC085B687648}"/>
          </ac:spMkLst>
        </pc:spChg>
        <pc:spChg chg="add del">
          <ac:chgData name="Sunil Raj Thota" userId="S::thota.su@northeastern.edu::ff25c2da-9cc7-4b3a-b072-473b18f3b53b" providerId="AD" clId="Web-{8051AF63-4471-4F56-B377-0CFD6AAC493E}" dt="2021-11-06T16:13:06.806" v="21"/>
          <ac:spMkLst>
            <pc:docMk/>
            <pc:sldMk cId="2784400449" sldId="261"/>
            <ac:spMk id="11" creationId="{5FCC6E86-7C37-4FD2-AF0B-C9BDDBC2B044}"/>
          </ac:spMkLst>
        </pc:spChg>
        <pc:spChg chg="add del">
          <ac:chgData name="Sunil Raj Thota" userId="S::thota.su@northeastern.edu::ff25c2da-9cc7-4b3a-b072-473b18f3b53b" providerId="AD" clId="Web-{8051AF63-4471-4F56-B377-0CFD6AAC493E}" dt="2021-11-06T16:13:06.806" v="21"/>
          <ac:spMkLst>
            <pc:docMk/>
            <pc:sldMk cId="2784400449" sldId="261"/>
            <ac:spMk id="13" creationId="{38C2FC07-A260-43C5-ABA2-A9DD5D5A839D}"/>
          </ac:spMkLst>
        </pc:spChg>
        <pc:spChg chg="add">
          <ac:chgData name="Sunil Raj Thota" userId="S::thota.su@northeastern.edu::ff25c2da-9cc7-4b3a-b072-473b18f3b53b" providerId="AD" clId="Web-{8051AF63-4471-4F56-B377-0CFD6AAC493E}" dt="2021-11-06T16:13:06.806" v="21"/>
          <ac:spMkLst>
            <pc:docMk/>
            <pc:sldMk cId="2784400449" sldId="261"/>
            <ac:spMk id="18" creationId="{72411438-92A5-42B0-9C54-EA4FB32ACB5E}"/>
          </ac:spMkLst>
        </pc:spChg>
        <pc:spChg chg="add mod">
          <ac:chgData name="Sunil Raj Thota" userId="S::thota.su@northeastern.edu::ff25c2da-9cc7-4b3a-b072-473b18f3b53b" providerId="AD" clId="Web-{8051AF63-4471-4F56-B377-0CFD6AAC493E}" dt="2021-11-06T16:17:37.125" v="76" actId="1076"/>
          <ac:spMkLst>
            <pc:docMk/>
            <pc:sldMk cId="2784400449" sldId="261"/>
            <ac:spMk id="19" creationId="{88AB5682-023E-439B-BE1B-2CF9B6A24AD4}"/>
          </ac:spMkLst>
        </pc:spChg>
        <pc:spChg chg="add">
          <ac:chgData name="Sunil Raj Thota" userId="S::thota.su@northeastern.edu::ff25c2da-9cc7-4b3a-b072-473b18f3b53b" providerId="AD" clId="Web-{8051AF63-4471-4F56-B377-0CFD6AAC493E}" dt="2021-11-06T16:13:06.806" v="21"/>
          <ac:spMkLst>
            <pc:docMk/>
            <pc:sldMk cId="2784400449" sldId="261"/>
            <ac:spMk id="20" creationId="{5FCC6E86-7C37-4FD2-AF0B-C9BDDBC2B044}"/>
          </ac:spMkLst>
        </pc:spChg>
        <pc:spChg chg="add">
          <ac:chgData name="Sunil Raj Thota" userId="S::thota.su@northeastern.edu::ff25c2da-9cc7-4b3a-b072-473b18f3b53b" providerId="AD" clId="Web-{8051AF63-4471-4F56-B377-0CFD6AAC493E}" dt="2021-11-06T16:13:06.806" v="21"/>
          <ac:spMkLst>
            <pc:docMk/>
            <pc:sldMk cId="2784400449" sldId="261"/>
            <ac:spMk id="22" creationId="{38C2FC07-A260-43C5-ABA2-A9DD5D5A839D}"/>
          </ac:spMkLst>
        </pc:spChg>
        <pc:picChg chg="add del mod ord">
          <ac:chgData name="Sunil Raj Thota" userId="S::thota.su@northeastern.edu::ff25c2da-9cc7-4b3a-b072-473b18f3b53b" providerId="AD" clId="Web-{8051AF63-4471-4F56-B377-0CFD6AAC493E}" dt="2021-11-06T16:12:12.554" v="14"/>
          <ac:picMkLst>
            <pc:docMk/>
            <pc:sldMk cId="2784400449" sldId="261"/>
            <ac:picMk id="4" creationId="{C93EE3AE-2A74-4A77-AA4C-500AF3530A83}"/>
          </ac:picMkLst>
        </pc:picChg>
        <pc:picChg chg="add del mod ord">
          <ac:chgData name="Sunil Raj Thota" userId="S::thota.su@northeastern.edu::ff25c2da-9cc7-4b3a-b072-473b18f3b53b" providerId="AD" clId="Web-{8051AF63-4471-4F56-B377-0CFD6AAC493E}" dt="2021-11-06T16:12:49.805" v="18"/>
          <ac:picMkLst>
            <pc:docMk/>
            <pc:sldMk cId="2784400449" sldId="261"/>
            <ac:picMk id="7" creationId="{5FAC5CC0-977C-4CD5-A5D8-DCD28C84F638}"/>
          </ac:picMkLst>
        </pc:picChg>
        <pc:picChg chg="add del mod">
          <ac:chgData name="Sunil Raj Thota" userId="S::thota.su@northeastern.edu::ff25c2da-9cc7-4b3a-b072-473b18f3b53b" providerId="AD" clId="Web-{8051AF63-4471-4F56-B377-0CFD6AAC493E}" dt="2021-11-06T16:14:24.151" v="47"/>
          <ac:picMkLst>
            <pc:docMk/>
            <pc:sldMk cId="2784400449" sldId="261"/>
            <ac:picMk id="8" creationId="{67834D2C-8669-46A2-8F39-E1D0DD3A3847}"/>
          </ac:picMkLst>
        </pc:picChg>
        <pc:picChg chg="add mod">
          <ac:chgData name="Sunil Raj Thota" userId="S::thota.su@northeastern.edu::ff25c2da-9cc7-4b3a-b072-473b18f3b53b" providerId="AD" clId="Web-{8051AF63-4471-4F56-B377-0CFD6AAC493E}" dt="2021-11-06T16:16:45.967" v="67" actId="1076"/>
          <ac:picMkLst>
            <pc:docMk/>
            <pc:sldMk cId="2784400449" sldId="261"/>
            <ac:picMk id="12" creationId="{E7197CD9-3960-407F-AD44-0307DFB8EE7A}"/>
          </ac:picMkLst>
        </pc:picChg>
        <pc:picChg chg="add mod">
          <ac:chgData name="Sunil Raj Thota" userId="S::thota.su@northeastern.edu::ff25c2da-9cc7-4b3a-b072-473b18f3b53b" providerId="AD" clId="Web-{8051AF63-4471-4F56-B377-0CFD6AAC493E}" dt="2021-11-06T16:17:32.875" v="75" actId="14100"/>
          <ac:picMkLst>
            <pc:docMk/>
            <pc:sldMk cId="2784400449" sldId="261"/>
            <ac:picMk id="14" creationId="{5725E8B1-51CF-4B1F-9ED4-EB23710C74AB}"/>
          </ac:picMkLst>
        </pc:picChg>
        <pc:picChg chg="add mod">
          <ac:chgData name="Sunil Raj Thota" userId="S::thota.su@northeastern.edu::ff25c2da-9cc7-4b3a-b072-473b18f3b53b" providerId="AD" clId="Web-{8051AF63-4471-4F56-B377-0CFD6AAC493E}" dt="2021-11-06T16:17:03.874" v="71" actId="1076"/>
          <ac:picMkLst>
            <pc:docMk/>
            <pc:sldMk cId="2784400449" sldId="261"/>
            <ac:picMk id="15" creationId="{2599B60C-B83F-427C-90B1-61700AB147B7}"/>
          </ac:picMkLst>
        </pc:picChg>
      </pc:sldChg>
      <pc:sldChg chg="new">
        <pc:chgData name="Sunil Raj Thota" userId="S::thota.su@northeastern.edu::ff25c2da-9cc7-4b3a-b072-473b18f3b53b" providerId="AD" clId="Web-{8051AF63-4471-4F56-B377-0CFD6AAC493E}" dt="2021-11-06T16:05:14.388" v="5"/>
        <pc:sldMkLst>
          <pc:docMk/>
          <pc:sldMk cId="1846908950" sldId="262"/>
        </pc:sldMkLst>
      </pc:sldChg>
      <pc:sldChg chg="new del">
        <pc:chgData name="Sunil Raj Thota" userId="S::thota.su@northeastern.edu::ff25c2da-9cc7-4b3a-b072-473b18f3b53b" providerId="AD" clId="Web-{8051AF63-4471-4F56-B377-0CFD6AAC493E}" dt="2021-11-06T16:36:05.761" v="496"/>
        <pc:sldMkLst>
          <pc:docMk/>
          <pc:sldMk cId="3289247227" sldId="263"/>
        </pc:sldMkLst>
      </pc:sldChg>
      <pc:sldChg chg="new del">
        <pc:chgData name="Sunil Raj Thota" userId="S::thota.su@northeastern.edu::ff25c2da-9cc7-4b3a-b072-473b18f3b53b" providerId="AD" clId="Web-{8051AF63-4471-4F56-B377-0CFD6AAC493E}" dt="2021-11-06T16:36:06.949" v="497"/>
        <pc:sldMkLst>
          <pc:docMk/>
          <pc:sldMk cId="2512705008" sldId="264"/>
        </pc:sldMkLst>
      </pc:sldChg>
      <pc:sldChg chg="delSp modSp new">
        <pc:chgData name="Sunil Raj Thota" userId="S::thota.su@northeastern.edu::ff25c2da-9cc7-4b3a-b072-473b18f3b53b" providerId="AD" clId="Web-{8051AF63-4471-4F56-B377-0CFD6AAC493E}" dt="2021-11-06T16:34:40.337" v="440"/>
        <pc:sldMkLst>
          <pc:docMk/>
          <pc:sldMk cId="2668346980" sldId="265"/>
        </pc:sldMkLst>
        <pc:spChg chg="del">
          <ac:chgData name="Sunil Raj Thota" userId="S::thota.su@northeastern.edu::ff25c2da-9cc7-4b3a-b072-473b18f3b53b" providerId="AD" clId="Web-{8051AF63-4471-4F56-B377-0CFD6AAC493E}" dt="2021-11-06T16:34:40.337" v="440"/>
          <ac:spMkLst>
            <pc:docMk/>
            <pc:sldMk cId="2668346980" sldId="265"/>
            <ac:spMk id="3" creationId="{AF15AB84-9029-4E94-85B0-EC8DEB1D79B9}"/>
          </ac:spMkLst>
        </pc:spChg>
        <pc:spChg chg="mod">
          <ac:chgData name="Sunil Raj Thota" userId="S::thota.su@northeastern.edu::ff25c2da-9cc7-4b3a-b072-473b18f3b53b" providerId="AD" clId="Web-{8051AF63-4471-4F56-B377-0CFD6AAC493E}" dt="2021-11-06T16:29:58.221" v="272" actId="20577"/>
          <ac:spMkLst>
            <pc:docMk/>
            <pc:sldMk cId="2668346980" sldId="265"/>
            <ac:spMk id="4" creationId="{1C56E290-065A-4A36-B1B7-DCBE9158DE76}"/>
          </ac:spMkLst>
        </pc:spChg>
      </pc:sldChg>
      <pc:sldChg chg="modSp new">
        <pc:chgData name="Sunil Raj Thota" userId="S::thota.su@northeastern.edu::ff25c2da-9cc7-4b3a-b072-473b18f3b53b" providerId="AD" clId="Web-{8051AF63-4471-4F56-B377-0CFD6AAC493E}" dt="2021-11-06T16:36:01.120" v="495" actId="20577"/>
        <pc:sldMkLst>
          <pc:docMk/>
          <pc:sldMk cId="1596287277" sldId="266"/>
        </pc:sldMkLst>
        <pc:spChg chg="mod">
          <ac:chgData name="Sunil Raj Thota" userId="S::thota.su@northeastern.edu::ff25c2da-9cc7-4b3a-b072-473b18f3b53b" providerId="AD" clId="Web-{8051AF63-4471-4F56-B377-0CFD6AAC493E}" dt="2021-11-06T16:36:01.120" v="495" actId="20577"/>
          <ac:spMkLst>
            <pc:docMk/>
            <pc:sldMk cId="1596287277" sldId="266"/>
            <ac:spMk id="4" creationId="{5ED87674-BAA9-4762-BC9D-62A9141831DB}"/>
          </ac:spMkLst>
        </pc:spChg>
      </pc:sldChg>
      <pc:sldChg chg="new">
        <pc:chgData name="Sunil Raj Thota" userId="S::thota.su@northeastern.edu::ff25c2da-9cc7-4b3a-b072-473b18f3b53b" providerId="AD" clId="Web-{8051AF63-4471-4F56-B377-0CFD6AAC493E}" dt="2021-11-06T16:05:20.232" v="10"/>
        <pc:sldMkLst>
          <pc:docMk/>
          <pc:sldMk cId="364200727" sldId="267"/>
        </pc:sldMkLst>
      </pc:sldChg>
      <pc:sldChg chg="modSp">
        <pc:chgData name="Sunil Raj Thota" userId="S::thota.su@northeastern.edu::ff25c2da-9cc7-4b3a-b072-473b18f3b53b" providerId="AD" clId="Web-{8051AF63-4471-4F56-B377-0CFD6AAC493E}" dt="2021-11-06T16:34:24.384" v="439" actId="14100"/>
        <pc:sldMkLst>
          <pc:docMk/>
          <pc:sldMk cId="4229086662" sldId="268"/>
        </pc:sldMkLst>
        <pc:spChg chg="mod">
          <ac:chgData name="Sunil Raj Thota" userId="S::thota.su@northeastern.edu::ff25c2da-9cc7-4b3a-b072-473b18f3b53b" providerId="AD" clId="Web-{8051AF63-4471-4F56-B377-0CFD6AAC493E}" dt="2021-11-06T16:34:24.384" v="439" actId="14100"/>
          <ac:spMkLst>
            <pc:docMk/>
            <pc:sldMk cId="4229086662" sldId="268"/>
            <ac:spMk id="3" creationId="{F217AD03-2DF5-4AB2-B2D6-DA7A2E27A37E}"/>
          </ac:spMkLst>
        </pc:spChg>
      </pc:sldChg>
      <pc:sldChg chg="modSp">
        <pc:chgData name="Sunil Raj Thota" userId="S::thota.su@northeastern.edu::ff25c2da-9cc7-4b3a-b072-473b18f3b53b" providerId="AD" clId="Web-{8051AF63-4471-4F56-B377-0CFD6AAC493E}" dt="2021-11-06T16:35:49.479" v="494" actId="20577"/>
        <pc:sldMkLst>
          <pc:docMk/>
          <pc:sldMk cId="398603345" sldId="270"/>
        </pc:sldMkLst>
        <pc:spChg chg="mod">
          <ac:chgData name="Sunil Raj Thota" userId="S::thota.su@northeastern.edu::ff25c2da-9cc7-4b3a-b072-473b18f3b53b" providerId="AD" clId="Web-{8051AF63-4471-4F56-B377-0CFD6AAC493E}" dt="2021-11-06T16:35:49.479" v="494" actId="20577"/>
          <ac:spMkLst>
            <pc:docMk/>
            <pc:sldMk cId="398603345" sldId="270"/>
            <ac:spMk id="3" creationId="{BA347016-5401-434E-893C-58F987270898}"/>
          </ac:spMkLst>
        </pc:spChg>
      </pc:sldChg>
    </pc:docChg>
  </pc:docChgLst>
  <pc:docChgLst>
    <pc:chgData name="Mounika Jakkampudi" userId="S::jakkampudi.m@northeastern.edu::43210606-57d5-4716-9c9e-76a2ff93e296" providerId="AD" clId="Web-{2799070E-6972-4E55-8E31-2DD490D695E4}"/>
    <pc:docChg chg="addSld delSld modSld sldOrd">
      <pc:chgData name="Mounika Jakkampudi" userId="S::jakkampudi.m@northeastern.edu::43210606-57d5-4716-9c9e-76a2ff93e296" providerId="AD" clId="Web-{2799070E-6972-4E55-8E31-2DD490D695E4}" dt="2021-11-22T04:14:06.353" v="32"/>
      <pc:docMkLst>
        <pc:docMk/>
      </pc:docMkLst>
      <pc:sldChg chg="modSp">
        <pc:chgData name="Mounika Jakkampudi" userId="S::jakkampudi.m@northeastern.edu::43210606-57d5-4716-9c9e-76a2ff93e296" providerId="AD" clId="Web-{2799070E-6972-4E55-8E31-2DD490D695E4}" dt="2021-11-22T04:11:58.256" v="9" actId="20577"/>
        <pc:sldMkLst>
          <pc:docMk/>
          <pc:sldMk cId="2975408663" sldId="256"/>
        </pc:sldMkLst>
        <pc:spChg chg="mod">
          <ac:chgData name="Mounika Jakkampudi" userId="S::jakkampudi.m@northeastern.edu::43210606-57d5-4716-9c9e-76a2ff93e296" providerId="AD" clId="Web-{2799070E-6972-4E55-8E31-2DD490D695E4}" dt="2021-11-22T04:11:58.256" v="9" actId="20577"/>
          <ac:spMkLst>
            <pc:docMk/>
            <pc:sldMk cId="2975408663" sldId="256"/>
            <ac:spMk id="2" creationId="{32E84AD8-D8A0-AB45-9A77-1AEC9F5F1566}"/>
          </ac:spMkLst>
        </pc:spChg>
      </pc:sldChg>
      <pc:sldChg chg="del">
        <pc:chgData name="Mounika Jakkampudi" userId="S::jakkampudi.m@northeastern.edu::43210606-57d5-4716-9c9e-76a2ff93e296" providerId="AD" clId="Web-{2799070E-6972-4E55-8E31-2DD490D695E4}" dt="2021-11-22T04:11:36.037" v="0"/>
        <pc:sldMkLst>
          <pc:docMk/>
          <pc:sldMk cId="714601271" sldId="258"/>
        </pc:sldMkLst>
      </pc:sldChg>
      <pc:sldChg chg="ord">
        <pc:chgData name="Mounika Jakkampudi" userId="S::jakkampudi.m@northeastern.edu::43210606-57d5-4716-9c9e-76a2ff93e296" providerId="AD" clId="Web-{2799070E-6972-4E55-8E31-2DD490D695E4}" dt="2021-11-22T04:14:06.353" v="32"/>
        <pc:sldMkLst>
          <pc:docMk/>
          <pc:sldMk cId="2570968335" sldId="275"/>
        </pc:sldMkLst>
      </pc:sldChg>
      <pc:sldChg chg="delSp modSp">
        <pc:chgData name="Mounika Jakkampudi" userId="S::jakkampudi.m@northeastern.edu::43210606-57d5-4716-9c9e-76a2ff93e296" providerId="AD" clId="Web-{2799070E-6972-4E55-8E31-2DD490D695E4}" dt="2021-11-22T04:12:36.648" v="11"/>
        <pc:sldMkLst>
          <pc:docMk/>
          <pc:sldMk cId="3436899757" sldId="277"/>
        </pc:sldMkLst>
        <pc:picChg chg="mod">
          <ac:chgData name="Mounika Jakkampudi" userId="S::jakkampudi.m@northeastern.edu::43210606-57d5-4716-9c9e-76a2ff93e296" providerId="AD" clId="Web-{2799070E-6972-4E55-8E31-2DD490D695E4}" dt="2021-11-22T04:12:28.507" v="10" actId="1076"/>
          <ac:picMkLst>
            <pc:docMk/>
            <pc:sldMk cId="3436899757" sldId="277"/>
            <ac:picMk id="2" creationId="{5A8761EA-51FC-4E33-BEBF-3B634933D8F7}"/>
          </ac:picMkLst>
        </pc:picChg>
        <pc:picChg chg="del">
          <ac:chgData name="Mounika Jakkampudi" userId="S::jakkampudi.m@northeastern.edu::43210606-57d5-4716-9c9e-76a2ff93e296" providerId="AD" clId="Web-{2799070E-6972-4E55-8E31-2DD490D695E4}" dt="2021-11-22T04:12:36.648" v="11"/>
          <ac:picMkLst>
            <pc:docMk/>
            <pc:sldMk cId="3436899757" sldId="277"/>
            <ac:picMk id="6" creationId="{16FD0EB8-0F10-46AE-9046-CCA065179943}"/>
          </ac:picMkLst>
        </pc:picChg>
      </pc:sldChg>
      <pc:sldChg chg="modSp">
        <pc:chgData name="Mounika Jakkampudi" userId="S::jakkampudi.m@northeastern.edu::43210606-57d5-4716-9c9e-76a2ff93e296" providerId="AD" clId="Web-{2799070E-6972-4E55-8E31-2DD490D695E4}" dt="2021-11-22T04:13:55.556" v="31" actId="1076"/>
        <pc:sldMkLst>
          <pc:docMk/>
          <pc:sldMk cId="2860898654" sldId="278"/>
        </pc:sldMkLst>
        <pc:picChg chg="mod">
          <ac:chgData name="Mounika Jakkampudi" userId="S::jakkampudi.m@northeastern.edu::43210606-57d5-4716-9c9e-76a2ff93e296" providerId="AD" clId="Web-{2799070E-6972-4E55-8E31-2DD490D695E4}" dt="2021-11-22T04:13:55.556" v="31" actId="1076"/>
          <ac:picMkLst>
            <pc:docMk/>
            <pc:sldMk cId="2860898654" sldId="278"/>
            <ac:picMk id="8" creationId="{1770E43F-CB36-4409-9FA2-8911D9B014DA}"/>
          </ac:picMkLst>
        </pc:picChg>
      </pc:sldChg>
      <pc:sldChg chg="addSp delSp modSp add ord replId addAnim delAnim">
        <pc:chgData name="Mounika Jakkampudi" userId="S::jakkampudi.m@northeastern.edu::43210606-57d5-4716-9c9e-76a2ff93e296" providerId="AD" clId="Web-{2799070E-6972-4E55-8E31-2DD490D695E4}" dt="2021-11-22T04:13:45.133" v="30" actId="20577"/>
        <pc:sldMkLst>
          <pc:docMk/>
          <pc:sldMk cId="1524150934" sldId="280"/>
        </pc:sldMkLst>
        <pc:spChg chg="mod">
          <ac:chgData name="Mounika Jakkampudi" userId="S::jakkampudi.m@northeastern.edu::43210606-57d5-4716-9c9e-76a2ff93e296" providerId="AD" clId="Web-{2799070E-6972-4E55-8E31-2DD490D695E4}" dt="2021-11-22T04:13:45.133" v="30" actId="20577"/>
          <ac:spMkLst>
            <pc:docMk/>
            <pc:sldMk cId="1524150934" sldId="280"/>
            <ac:spMk id="7" creationId="{904A8AEA-F6B0-49A2-A904-7A566040912D}"/>
          </ac:spMkLst>
        </pc:spChg>
        <pc:picChg chg="add mod">
          <ac:chgData name="Mounika Jakkampudi" userId="S::jakkampudi.m@northeastern.edu::43210606-57d5-4716-9c9e-76a2ff93e296" providerId="AD" clId="Web-{2799070E-6972-4E55-8E31-2DD490D695E4}" dt="2021-11-22T04:13:11.851" v="21" actId="1076"/>
          <ac:picMkLst>
            <pc:docMk/>
            <pc:sldMk cId="1524150934" sldId="280"/>
            <ac:picMk id="2" creationId="{F785529F-BEA1-496E-A410-E83804590CDE}"/>
          </ac:picMkLst>
        </pc:picChg>
        <pc:picChg chg="add">
          <ac:chgData name="Mounika Jakkampudi" userId="S::jakkampudi.m@northeastern.edu::43210606-57d5-4716-9c9e-76a2ff93e296" providerId="AD" clId="Web-{2799070E-6972-4E55-8E31-2DD490D695E4}" dt="2021-11-22T04:13:17.977" v="22"/>
          <ac:picMkLst>
            <pc:docMk/>
            <pc:sldMk cId="1524150934" sldId="280"/>
            <ac:picMk id="3" creationId="{B68A9073-8722-4C1B-896E-7AC84F4B8B48}"/>
          </ac:picMkLst>
        </pc:picChg>
        <pc:picChg chg="del">
          <ac:chgData name="Mounika Jakkampudi" userId="S::jakkampudi.m@northeastern.edu::43210606-57d5-4716-9c9e-76a2ff93e296" providerId="AD" clId="Web-{2799070E-6972-4E55-8E31-2DD490D695E4}" dt="2021-11-22T04:12:52.304" v="14"/>
          <ac:picMkLst>
            <pc:docMk/>
            <pc:sldMk cId="1524150934" sldId="280"/>
            <ac:picMk id="9" creationId="{039D8244-7D6B-4A59-A8DF-5C9976FBD9CC}"/>
          </ac:picMkLst>
        </pc:picChg>
        <pc:picChg chg="del">
          <ac:chgData name="Mounika Jakkampudi" userId="S::jakkampudi.m@northeastern.edu::43210606-57d5-4716-9c9e-76a2ff93e296" providerId="AD" clId="Web-{2799070E-6972-4E55-8E31-2DD490D695E4}" dt="2021-11-22T04:12:56.023" v="15"/>
          <ac:picMkLst>
            <pc:docMk/>
            <pc:sldMk cId="1524150934" sldId="280"/>
            <ac:picMk id="11" creationId="{13C7DC6D-0C5B-40D1-8D6B-92C7671D9F5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1F105-FB02-44EC-9933-795B7FCC11E6}"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C682CEB3-73BA-41D6-8909-EE3974749BB5}">
      <dgm:prSet/>
      <dgm:spPr/>
      <dgm:t>
        <a:bodyPr/>
        <a:lstStyle/>
        <a:p>
          <a:r>
            <a:rPr lang="en-GB"/>
            <a:t>One of the main goals is to optimize solar power usage and minimize the costs incurred from using genset generators.</a:t>
          </a:r>
          <a:endParaRPr lang="en-US"/>
        </a:p>
      </dgm:t>
    </dgm:pt>
    <dgm:pt modelId="{53BCD962-E0B8-4C78-A3BA-0F99271E2EFF}" type="parTrans" cxnId="{E3CEB65C-3F37-4B4E-95DF-39F07DFACE31}">
      <dgm:prSet/>
      <dgm:spPr/>
      <dgm:t>
        <a:bodyPr/>
        <a:lstStyle/>
        <a:p>
          <a:endParaRPr lang="en-US"/>
        </a:p>
      </dgm:t>
    </dgm:pt>
    <dgm:pt modelId="{73934610-BF14-40A3-A235-017155328C9D}" type="sibTrans" cxnId="{E3CEB65C-3F37-4B4E-95DF-39F07DFACE31}">
      <dgm:prSet/>
      <dgm:spPr/>
      <dgm:t>
        <a:bodyPr/>
        <a:lstStyle/>
        <a:p>
          <a:endParaRPr lang="en-US"/>
        </a:p>
      </dgm:t>
    </dgm:pt>
    <dgm:pt modelId="{F4DF1625-E43B-4438-87FD-D5748354E43C}">
      <dgm:prSet/>
      <dgm:spPr/>
      <dgm:t>
        <a:bodyPr/>
        <a:lstStyle/>
        <a:p>
          <a:r>
            <a:rPr lang="en-GB"/>
            <a:t>We would like to understand the energy consumed by genset by year, month, day and provide insights. </a:t>
          </a:r>
          <a:endParaRPr lang="en-US"/>
        </a:p>
      </dgm:t>
    </dgm:pt>
    <dgm:pt modelId="{93976140-C1EF-481E-8CA0-003979AD45A6}" type="parTrans" cxnId="{40C5CC3C-3E54-4AB0-81BE-09970F14AD61}">
      <dgm:prSet/>
      <dgm:spPr/>
      <dgm:t>
        <a:bodyPr/>
        <a:lstStyle/>
        <a:p>
          <a:endParaRPr lang="en-US"/>
        </a:p>
      </dgm:t>
    </dgm:pt>
    <dgm:pt modelId="{7F0EC28F-6874-45C7-A8FE-28D4B2500038}" type="sibTrans" cxnId="{40C5CC3C-3E54-4AB0-81BE-09970F14AD61}">
      <dgm:prSet/>
      <dgm:spPr/>
      <dgm:t>
        <a:bodyPr/>
        <a:lstStyle/>
        <a:p>
          <a:endParaRPr lang="en-US"/>
        </a:p>
      </dgm:t>
    </dgm:pt>
    <dgm:pt modelId="{3B0194B7-B352-4F98-80E0-55C596C55FBC}">
      <dgm:prSet/>
      <dgm:spPr/>
      <dgm:t>
        <a:bodyPr/>
        <a:lstStyle/>
        <a:p>
          <a:r>
            <a:rPr lang="en-GB"/>
            <a:t>Explore solar power consumption and analyse how it makes a difference</a:t>
          </a:r>
          <a:endParaRPr lang="en-US"/>
        </a:p>
      </dgm:t>
    </dgm:pt>
    <dgm:pt modelId="{FAF72883-2E85-437C-A53B-0E1C8E93C457}" type="parTrans" cxnId="{3ED62994-E6AF-4DAB-8078-0523E2566BD0}">
      <dgm:prSet/>
      <dgm:spPr/>
      <dgm:t>
        <a:bodyPr/>
        <a:lstStyle/>
        <a:p>
          <a:endParaRPr lang="en-US"/>
        </a:p>
      </dgm:t>
    </dgm:pt>
    <dgm:pt modelId="{6E9AC361-DE2A-4CEB-BCCB-7EDD9C425FA4}" type="sibTrans" cxnId="{3ED62994-E6AF-4DAB-8078-0523E2566BD0}">
      <dgm:prSet/>
      <dgm:spPr/>
      <dgm:t>
        <a:bodyPr/>
        <a:lstStyle/>
        <a:p>
          <a:endParaRPr lang="en-US"/>
        </a:p>
      </dgm:t>
    </dgm:pt>
    <dgm:pt modelId="{FAAB0D90-2E43-4464-A76E-EBD569393099}" type="pres">
      <dgm:prSet presAssocID="{CDB1F105-FB02-44EC-9933-795B7FCC11E6}" presName="linear" presStyleCnt="0">
        <dgm:presLayoutVars>
          <dgm:animLvl val="lvl"/>
          <dgm:resizeHandles val="exact"/>
        </dgm:presLayoutVars>
      </dgm:prSet>
      <dgm:spPr/>
    </dgm:pt>
    <dgm:pt modelId="{C94CD18D-40C7-4266-8A5A-E68DDA6E91D7}" type="pres">
      <dgm:prSet presAssocID="{C682CEB3-73BA-41D6-8909-EE3974749BB5}" presName="parentText" presStyleLbl="node1" presStyleIdx="0" presStyleCnt="3">
        <dgm:presLayoutVars>
          <dgm:chMax val="0"/>
          <dgm:bulletEnabled val="1"/>
        </dgm:presLayoutVars>
      </dgm:prSet>
      <dgm:spPr/>
    </dgm:pt>
    <dgm:pt modelId="{4C72CE14-5BE2-47CF-A61C-4B5C5898828C}" type="pres">
      <dgm:prSet presAssocID="{73934610-BF14-40A3-A235-017155328C9D}" presName="spacer" presStyleCnt="0"/>
      <dgm:spPr/>
    </dgm:pt>
    <dgm:pt modelId="{A54BE484-E11E-49F3-92EB-73D77B458DBF}" type="pres">
      <dgm:prSet presAssocID="{F4DF1625-E43B-4438-87FD-D5748354E43C}" presName="parentText" presStyleLbl="node1" presStyleIdx="1" presStyleCnt="3">
        <dgm:presLayoutVars>
          <dgm:chMax val="0"/>
          <dgm:bulletEnabled val="1"/>
        </dgm:presLayoutVars>
      </dgm:prSet>
      <dgm:spPr/>
    </dgm:pt>
    <dgm:pt modelId="{4588D539-BFAB-4EBB-B226-80DBE31CA85E}" type="pres">
      <dgm:prSet presAssocID="{7F0EC28F-6874-45C7-A8FE-28D4B2500038}" presName="spacer" presStyleCnt="0"/>
      <dgm:spPr/>
    </dgm:pt>
    <dgm:pt modelId="{D3CDDAEC-52EA-4547-925C-B2DA4D9B4E00}" type="pres">
      <dgm:prSet presAssocID="{3B0194B7-B352-4F98-80E0-55C596C55FBC}" presName="parentText" presStyleLbl="node1" presStyleIdx="2" presStyleCnt="3">
        <dgm:presLayoutVars>
          <dgm:chMax val="0"/>
          <dgm:bulletEnabled val="1"/>
        </dgm:presLayoutVars>
      </dgm:prSet>
      <dgm:spPr/>
    </dgm:pt>
  </dgm:ptLst>
  <dgm:cxnLst>
    <dgm:cxn modelId="{FDA22137-EE48-402C-9A65-0075903B66E8}" type="presOf" srcId="{CDB1F105-FB02-44EC-9933-795B7FCC11E6}" destId="{FAAB0D90-2E43-4464-A76E-EBD569393099}" srcOrd="0" destOrd="0" presId="urn:microsoft.com/office/officeart/2005/8/layout/vList2"/>
    <dgm:cxn modelId="{40C5CC3C-3E54-4AB0-81BE-09970F14AD61}" srcId="{CDB1F105-FB02-44EC-9933-795B7FCC11E6}" destId="{F4DF1625-E43B-4438-87FD-D5748354E43C}" srcOrd="1" destOrd="0" parTransId="{93976140-C1EF-481E-8CA0-003979AD45A6}" sibTransId="{7F0EC28F-6874-45C7-A8FE-28D4B2500038}"/>
    <dgm:cxn modelId="{E3CEB65C-3F37-4B4E-95DF-39F07DFACE31}" srcId="{CDB1F105-FB02-44EC-9933-795B7FCC11E6}" destId="{C682CEB3-73BA-41D6-8909-EE3974749BB5}" srcOrd="0" destOrd="0" parTransId="{53BCD962-E0B8-4C78-A3BA-0F99271E2EFF}" sibTransId="{73934610-BF14-40A3-A235-017155328C9D}"/>
    <dgm:cxn modelId="{3ED62994-E6AF-4DAB-8078-0523E2566BD0}" srcId="{CDB1F105-FB02-44EC-9933-795B7FCC11E6}" destId="{3B0194B7-B352-4F98-80E0-55C596C55FBC}" srcOrd="2" destOrd="0" parTransId="{FAF72883-2E85-437C-A53B-0E1C8E93C457}" sibTransId="{6E9AC361-DE2A-4CEB-BCCB-7EDD9C425FA4}"/>
    <dgm:cxn modelId="{ADB1CBBB-7B4C-4595-9C69-10727568914B}" type="presOf" srcId="{3B0194B7-B352-4F98-80E0-55C596C55FBC}" destId="{D3CDDAEC-52EA-4547-925C-B2DA4D9B4E00}" srcOrd="0" destOrd="0" presId="urn:microsoft.com/office/officeart/2005/8/layout/vList2"/>
    <dgm:cxn modelId="{D44DFBC7-D295-4EE5-933F-FCEBAE7CFE36}" type="presOf" srcId="{F4DF1625-E43B-4438-87FD-D5748354E43C}" destId="{A54BE484-E11E-49F3-92EB-73D77B458DBF}" srcOrd="0" destOrd="0" presId="urn:microsoft.com/office/officeart/2005/8/layout/vList2"/>
    <dgm:cxn modelId="{0E4276FC-E292-4126-B00A-D8C500068B9D}" type="presOf" srcId="{C682CEB3-73BA-41D6-8909-EE3974749BB5}" destId="{C94CD18D-40C7-4266-8A5A-E68DDA6E91D7}" srcOrd="0" destOrd="0" presId="urn:microsoft.com/office/officeart/2005/8/layout/vList2"/>
    <dgm:cxn modelId="{87F807A6-2485-4AB1-BC37-7358C5FB3A69}" type="presParOf" srcId="{FAAB0D90-2E43-4464-A76E-EBD569393099}" destId="{C94CD18D-40C7-4266-8A5A-E68DDA6E91D7}" srcOrd="0" destOrd="0" presId="urn:microsoft.com/office/officeart/2005/8/layout/vList2"/>
    <dgm:cxn modelId="{7CCCD0D5-9135-4E5D-B6E5-6108CD50DEF5}" type="presParOf" srcId="{FAAB0D90-2E43-4464-A76E-EBD569393099}" destId="{4C72CE14-5BE2-47CF-A61C-4B5C5898828C}" srcOrd="1" destOrd="0" presId="urn:microsoft.com/office/officeart/2005/8/layout/vList2"/>
    <dgm:cxn modelId="{99AFA48F-FA32-42D4-AB25-9C9D9C60E0DD}" type="presParOf" srcId="{FAAB0D90-2E43-4464-A76E-EBD569393099}" destId="{A54BE484-E11E-49F3-92EB-73D77B458DBF}" srcOrd="2" destOrd="0" presId="urn:microsoft.com/office/officeart/2005/8/layout/vList2"/>
    <dgm:cxn modelId="{59221E82-F56B-41FC-89D8-A4270BF58B73}" type="presParOf" srcId="{FAAB0D90-2E43-4464-A76E-EBD569393099}" destId="{4588D539-BFAB-4EBB-B226-80DBE31CA85E}" srcOrd="3" destOrd="0" presId="urn:microsoft.com/office/officeart/2005/8/layout/vList2"/>
    <dgm:cxn modelId="{2404869A-B2D8-42F3-8C35-AAACD4D8AED1}" type="presParOf" srcId="{FAAB0D90-2E43-4464-A76E-EBD569393099}" destId="{D3CDDAEC-52EA-4547-925C-B2DA4D9B4E00}"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20FCDD-20E8-47A7-9B5F-F90F0146FBA1}"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26ED764A-837B-481A-A28E-F4AC8A2D2814}">
      <dgm:prSet/>
      <dgm:spPr/>
      <dgm:t>
        <a:bodyPr/>
        <a:lstStyle/>
        <a:p>
          <a:r>
            <a:rPr lang="en-US"/>
            <a:t>Total Power (kW) and Energy (kWh) Delivered to Installation</a:t>
          </a:r>
        </a:p>
      </dgm:t>
    </dgm:pt>
    <dgm:pt modelId="{CC1211B8-A2CA-481F-85AF-50D8EA319E5C}" type="parTrans" cxnId="{76784ED8-5DA6-4283-A318-F92051445C61}">
      <dgm:prSet/>
      <dgm:spPr/>
      <dgm:t>
        <a:bodyPr/>
        <a:lstStyle/>
        <a:p>
          <a:endParaRPr lang="en-US"/>
        </a:p>
      </dgm:t>
    </dgm:pt>
    <dgm:pt modelId="{43F2E73F-A180-40DA-99AB-8DE56DCB202D}" type="sibTrans" cxnId="{76784ED8-5DA6-4283-A318-F92051445C61}">
      <dgm:prSet phldrT="1" phldr="0"/>
      <dgm:spPr/>
      <dgm:t>
        <a:bodyPr/>
        <a:lstStyle/>
        <a:p>
          <a:r>
            <a:rPr lang="en-US"/>
            <a:t>1</a:t>
          </a:r>
        </a:p>
      </dgm:t>
    </dgm:pt>
    <dgm:pt modelId="{4FB3BFC9-4D0D-475C-A245-78E1303B0EC1}">
      <dgm:prSet/>
      <dgm:spPr/>
      <dgm:t>
        <a:bodyPr/>
        <a:lstStyle/>
        <a:p>
          <a:r>
            <a:rPr lang="en-US"/>
            <a:t>Total Power (kW) and Energy (kWh) Consumed</a:t>
          </a:r>
        </a:p>
      </dgm:t>
    </dgm:pt>
    <dgm:pt modelId="{3FD6AED0-9E0C-4692-A272-9D0D2552F81B}" type="parTrans" cxnId="{B738F4F9-6133-4E3A-B178-F6B575A6DE4D}">
      <dgm:prSet/>
      <dgm:spPr/>
      <dgm:t>
        <a:bodyPr/>
        <a:lstStyle/>
        <a:p>
          <a:endParaRPr lang="en-US"/>
        </a:p>
      </dgm:t>
    </dgm:pt>
    <dgm:pt modelId="{7A1CE58F-374B-4197-8677-825F04DFB4B2}" type="sibTrans" cxnId="{B738F4F9-6133-4E3A-B178-F6B575A6DE4D}">
      <dgm:prSet phldrT="2" phldr="0"/>
      <dgm:spPr/>
      <dgm:t>
        <a:bodyPr/>
        <a:lstStyle/>
        <a:p>
          <a:r>
            <a:rPr lang="en-US"/>
            <a:t>2</a:t>
          </a:r>
        </a:p>
      </dgm:t>
    </dgm:pt>
    <dgm:pt modelId="{54080C1F-A09E-4AAB-85DD-894B8AF0DDFE}">
      <dgm:prSet/>
      <dgm:spPr/>
      <dgm:t>
        <a:bodyPr/>
        <a:lstStyle/>
        <a:p>
          <a:r>
            <a:rPr lang="en-US"/>
            <a:t>Power (kW) and Energy (kWh) from Solar Panels </a:t>
          </a:r>
        </a:p>
      </dgm:t>
    </dgm:pt>
    <dgm:pt modelId="{D7BDE116-61D6-4547-ACCB-4407C2F78D8B}" type="parTrans" cxnId="{E18B9467-B21C-4CC3-952A-90C2F1097675}">
      <dgm:prSet/>
      <dgm:spPr/>
      <dgm:t>
        <a:bodyPr/>
        <a:lstStyle/>
        <a:p>
          <a:endParaRPr lang="en-US"/>
        </a:p>
      </dgm:t>
    </dgm:pt>
    <dgm:pt modelId="{CFCAF553-241D-45BC-B9B5-B6A256CAB190}" type="sibTrans" cxnId="{E18B9467-B21C-4CC3-952A-90C2F1097675}">
      <dgm:prSet phldrT="3" phldr="0"/>
      <dgm:spPr/>
      <dgm:t>
        <a:bodyPr/>
        <a:lstStyle/>
        <a:p>
          <a:r>
            <a:rPr lang="en-US"/>
            <a:t>3</a:t>
          </a:r>
        </a:p>
      </dgm:t>
    </dgm:pt>
    <dgm:pt modelId="{EB42C9F6-C8A5-4B9F-9662-03B169C2162C}">
      <dgm:prSet/>
      <dgm:spPr/>
      <dgm:t>
        <a:bodyPr/>
        <a:lstStyle/>
        <a:p>
          <a:r>
            <a:rPr lang="en-US"/>
            <a:t>Power (kW) and Energy (kWh) from Genset</a:t>
          </a:r>
        </a:p>
      </dgm:t>
    </dgm:pt>
    <dgm:pt modelId="{5383E462-E121-4803-B22B-F092A2174895}" type="parTrans" cxnId="{041BDC45-A651-48B1-9753-A1168A0ECC82}">
      <dgm:prSet/>
      <dgm:spPr/>
      <dgm:t>
        <a:bodyPr/>
        <a:lstStyle/>
        <a:p>
          <a:endParaRPr lang="en-US"/>
        </a:p>
      </dgm:t>
    </dgm:pt>
    <dgm:pt modelId="{DA4D2DBB-AC2F-4BBE-B062-B67B190CBF36}" type="sibTrans" cxnId="{041BDC45-A651-48B1-9753-A1168A0ECC82}">
      <dgm:prSet phldrT="4" phldr="0"/>
      <dgm:spPr/>
      <dgm:t>
        <a:bodyPr/>
        <a:lstStyle/>
        <a:p>
          <a:r>
            <a:rPr lang="en-US"/>
            <a:t>4</a:t>
          </a:r>
        </a:p>
      </dgm:t>
    </dgm:pt>
    <dgm:pt modelId="{AC0B0504-28DB-430C-8B78-849A8FC22EDD}" type="pres">
      <dgm:prSet presAssocID="{6620FCDD-20E8-47A7-9B5F-F90F0146FBA1}" presName="Name0" presStyleCnt="0">
        <dgm:presLayoutVars>
          <dgm:animLvl val="lvl"/>
          <dgm:resizeHandles val="exact"/>
        </dgm:presLayoutVars>
      </dgm:prSet>
      <dgm:spPr/>
    </dgm:pt>
    <dgm:pt modelId="{33744C94-C4D3-4DC5-BE44-15635E3833CD}" type="pres">
      <dgm:prSet presAssocID="{26ED764A-837B-481A-A28E-F4AC8A2D2814}" presName="compositeNode" presStyleCnt="0">
        <dgm:presLayoutVars>
          <dgm:bulletEnabled val="1"/>
        </dgm:presLayoutVars>
      </dgm:prSet>
      <dgm:spPr/>
    </dgm:pt>
    <dgm:pt modelId="{4775A9AB-96AA-4DB6-99C5-4B7E3672E598}" type="pres">
      <dgm:prSet presAssocID="{26ED764A-837B-481A-A28E-F4AC8A2D2814}" presName="bgRect" presStyleLbl="bgAccFollowNode1" presStyleIdx="0" presStyleCnt="4"/>
      <dgm:spPr/>
    </dgm:pt>
    <dgm:pt modelId="{DA421E9B-DF4E-41FA-ADAC-4CED1D76EF76}" type="pres">
      <dgm:prSet presAssocID="{43F2E73F-A180-40DA-99AB-8DE56DCB202D}" presName="sibTransNodeCircle" presStyleLbl="alignNode1" presStyleIdx="0" presStyleCnt="8">
        <dgm:presLayoutVars>
          <dgm:chMax val="0"/>
          <dgm:bulletEnabled/>
        </dgm:presLayoutVars>
      </dgm:prSet>
      <dgm:spPr/>
    </dgm:pt>
    <dgm:pt modelId="{86CC0A76-9AAC-4C19-BB1C-6434C854EBEA}" type="pres">
      <dgm:prSet presAssocID="{26ED764A-837B-481A-A28E-F4AC8A2D2814}" presName="bottomLine" presStyleLbl="alignNode1" presStyleIdx="1" presStyleCnt="8">
        <dgm:presLayoutVars/>
      </dgm:prSet>
      <dgm:spPr/>
    </dgm:pt>
    <dgm:pt modelId="{C7462D1B-5D10-49EA-A639-F7B2BF81936A}" type="pres">
      <dgm:prSet presAssocID="{26ED764A-837B-481A-A28E-F4AC8A2D2814}" presName="nodeText" presStyleLbl="bgAccFollowNode1" presStyleIdx="0" presStyleCnt="4">
        <dgm:presLayoutVars>
          <dgm:bulletEnabled val="1"/>
        </dgm:presLayoutVars>
      </dgm:prSet>
      <dgm:spPr/>
    </dgm:pt>
    <dgm:pt modelId="{B7E75162-2078-4F6A-B6E3-95FBA89071DA}" type="pres">
      <dgm:prSet presAssocID="{43F2E73F-A180-40DA-99AB-8DE56DCB202D}" presName="sibTrans" presStyleCnt="0"/>
      <dgm:spPr/>
    </dgm:pt>
    <dgm:pt modelId="{D4A9F09F-F081-4982-9498-750A9A876242}" type="pres">
      <dgm:prSet presAssocID="{4FB3BFC9-4D0D-475C-A245-78E1303B0EC1}" presName="compositeNode" presStyleCnt="0">
        <dgm:presLayoutVars>
          <dgm:bulletEnabled val="1"/>
        </dgm:presLayoutVars>
      </dgm:prSet>
      <dgm:spPr/>
    </dgm:pt>
    <dgm:pt modelId="{411442E4-0F5D-483D-8D0A-9B98C91971D2}" type="pres">
      <dgm:prSet presAssocID="{4FB3BFC9-4D0D-475C-A245-78E1303B0EC1}" presName="bgRect" presStyleLbl="bgAccFollowNode1" presStyleIdx="1" presStyleCnt="4"/>
      <dgm:spPr/>
    </dgm:pt>
    <dgm:pt modelId="{DD5CEAAF-9B9C-41FC-A3F2-0D1BD7972590}" type="pres">
      <dgm:prSet presAssocID="{7A1CE58F-374B-4197-8677-825F04DFB4B2}" presName="sibTransNodeCircle" presStyleLbl="alignNode1" presStyleIdx="2" presStyleCnt="8">
        <dgm:presLayoutVars>
          <dgm:chMax val="0"/>
          <dgm:bulletEnabled/>
        </dgm:presLayoutVars>
      </dgm:prSet>
      <dgm:spPr/>
    </dgm:pt>
    <dgm:pt modelId="{CE5B4F96-B2C0-4528-8355-06125905E79B}" type="pres">
      <dgm:prSet presAssocID="{4FB3BFC9-4D0D-475C-A245-78E1303B0EC1}" presName="bottomLine" presStyleLbl="alignNode1" presStyleIdx="3" presStyleCnt="8">
        <dgm:presLayoutVars/>
      </dgm:prSet>
      <dgm:spPr/>
    </dgm:pt>
    <dgm:pt modelId="{4E5EB4CB-9BA1-4DA7-97A6-78A24F31A59A}" type="pres">
      <dgm:prSet presAssocID="{4FB3BFC9-4D0D-475C-A245-78E1303B0EC1}" presName="nodeText" presStyleLbl="bgAccFollowNode1" presStyleIdx="1" presStyleCnt="4">
        <dgm:presLayoutVars>
          <dgm:bulletEnabled val="1"/>
        </dgm:presLayoutVars>
      </dgm:prSet>
      <dgm:spPr/>
    </dgm:pt>
    <dgm:pt modelId="{997632EB-9400-469D-8226-C73BE17A598C}" type="pres">
      <dgm:prSet presAssocID="{7A1CE58F-374B-4197-8677-825F04DFB4B2}" presName="sibTrans" presStyleCnt="0"/>
      <dgm:spPr/>
    </dgm:pt>
    <dgm:pt modelId="{7BE67E9D-5545-4B65-A2DE-8A718ECBCF1B}" type="pres">
      <dgm:prSet presAssocID="{54080C1F-A09E-4AAB-85DD-894B8AF0DDFE}" presName="compositeNode" presStyleCnt="0">
        <dgm:presLayoutVars>
          <dgm:bulletEnabled val="1"/>
        </dgm:presLayoutVars>
      </dgm:prSet>
      <dgm:spPr/>
    </dgm:pt>
    <dgm:pt modelId="{D7691F1D-6AA5-4429-B814-1BD554672D20}" type="pres">
      <dgm:prSet presAssocID="{54080C1F-A09E-4AAB-85DD-894B8AF0DDFE}" presName="bgRect" presStyleLbl="bgAccFollowNode1" presStyleIdx="2" presStyleCnt="4"/>
      <dgm:spPr/>
    </dgm:pt>
    <dgm:pt modelId="{DC9B967F-9519-4353-B4C1-608F6B1535A1}" type="pres">
      <dgm:prSet presAssocID="{CFCAF553-241D-45BC-B9B5-B6A256CAB190}" presName="sibTransNodeCircle" presStyleLbl="alignNode1" presStyleIdx="4" presStyleCnt="8">
        <dgm:presLayoutVars>
          <dgm:chMax val="0"/>
          <dgm:bulletEnabled/>
        </dgm:presLayoutVars>
      </dgm:prSet>
      <dgm:spPr/>
    </dgm:pt>
    <dgm:pt modelId="{48118B74-3A6F-4E99-9777-8CCAFB655496}" type="pres">
      <dgm:prSet presAssocID="{54080C1F-A09E-4AAB-85DD-894B8AF0DDFE}" presName="bottomLine" presStyleLbl="alignNode1" presStyleIdx="5" presStyleCnt="8">
        <dgm:presLayoutVars/>
      </dgm:prSet>
      <dgm:spPr/>
    </dgm:pt>
    <dgm:pt modelId="{28A34341-65BC-4344-870E-27FEE5A29A5E}" type="pres">
      <dgm:prSet presAssocID="{54080C1F-A09E-4AAB-85DD-894B8AF0DDFE}" presName="nodeText" presStyleLbl="bgAccFollowNode1" presStyleIdx="2" presStyleCnt="4">
        <dgm:presLayoutVars>
          <dgm:bulletEnabled val="1"/>
        </dgm:presLayoutVars>
      </dgm:prSet>
      <dgm:spPr/>
    </dgm:pt>
    <dgm:pt modelId="{BF58A8A1-6B2A-4800-AE0E-0DD4D3379C83}" type="pres">
      <dgm:prSet presAssocID="{CFCAF553-241D-45BC-B9B5-B6A256CAB190}" presName="sibTrans" presStyleCnt="0"/>
      <dgm:spPr/>
    </dgm:pt>
    <dgm:pt modelId="{665D8CA3-FB45-462E-9A2E-6DE07BEDC66B}" type="pres">
      <dgm:prSet presAssocID="{EB42C9F6-C8A5-4B9F-9662-03B169C2162C}" presName="compositeNode" presStyleCnt="0">
        <dgm:presLayoutVars>
          <dgm:bulletEnabled val="1"/>
        </dgm:presLayoutVars>
      </dgm:prSet>
      <dgm:spPr/>
    </dgm:pt>
    <dgm:pt modelId="{3A16ED8F-6162-4025-B48C-E24318BE6355}" type="pres">
      <dgm:prSet presAssocID="{EB42C9F6-C8A5-4B9F-9662-03B169C2162C}" presName="bgRect" presStyleLbl="bgAccFollowNode1" presStyleIdx="3" presStyleCnt="4"/>
      <dgm:spPr/>
    </dgm:pt>
    <dgm:pt modelId="{BD0CE60E-DADE-4938-86B0-A817900AC17E}" type="pres">
      <dgm:prSet presAssocID="{DA4D2DBB-AC2F-4BBE-B062-B67B190CBF36}" presName="sibTransNodeCircle" presStyleLbl="alignNode1" presStyleIdx="6" presStyleCnt="8">
        <dgm:presLayoutVars>
          <dgm:chMax val="0"/>
          <dgm:bulletEnabled/>
        </dgm:presLayoutVars>
      </dgm:prSet>
      <dgm:spPr/>
    </dgm:pt>
    <dgm:pt modelId="{41DEEF72-980C-4E3E-9016-E81D605F4B2D}" type="pres">
      <dgm:prSet presAssocID="{EB42C9F6-C8A5-4B9F-9662-03B169C2162C}" presName="bottomLine" presStyleLbl="alignNode1" presStyleIdx="7" presStyleCnt="8">
        <dgm:presLayoutVars/>
      </dgm:prSet>
      <dgm:spPr/>
    </dgm:pt>
    <dgm:pt modelId="{B40D66E5-C20A-4F96-831B-D2E421363D2C}" type="pres">
      <dgm:prSet presAssocID="{EB42C9F6-C8A5-4B9F-9662-03B169C2162C}" presName="nodeText" presStyleLbl="bgAccFollowNode1" presStyleIdx="3" presStyleCnt="4">
        <dgm:presLayoutVars>
          <dgm:bulletEnabled val="1"/>
        </dgm:presLayoutVars>
      </dgm:prSet>
      <dgm:spPr/>
    </dgm:pt>
  </dgm:ptLst>
  <dgm:cxnLst>
    <dgm:cxn modelId="{E3DBD210-E9D5-4731-A6BF-B442F0418309}" type="presOf" srcId="{4FB3BFC9-4D0D-475C-A245-78E1303B0EC1}" destId="{4E5EB4CB-9BA1-4DA7-97A6-78A24F31A59A}" srcOrd="1" destOrd="0" presId="urn:microsoft.com/office/officeart/2016/7/layout/BasicLinearProcessNumbered"/>
    <dgm:cxn modelId="{1188AA34-CB4F-4214-992F-DF2930690AEB}" type="presOf" srcId="{DA4D2DBB-AC2F-4BBE-B062-B67B190CBF36}" destId="{BD0CE60E-DADE-4938-86B0-A817900AC17E}" srcOrd="0" destOrd="0" presId="urn:microsoft.com/office/officeart/2016/7/layout/BasicLinearProcessNumbered"/>
    <dgm:cxn modelId="{B4F48B3B-6F5F-43C6-8253-7D15DF43842E}" type="presOf" srcId="{54080C1F-A09E-4AAB-85DD-894B8AF0DDFE}" destId="{D7691F1D-6AA5-4429-B814-1BD554672D20}" srcOrd="0" destOrd="0" presId="urn:microsoft.com/office/officeart/2016/7/layout/BasicLinearProcessNumbered"/>
    <dgm:cxn modelId="{041BDC45-A651-48B1-9753-A1168A0ECC82}" srcId="{6620FCDD-20E8-47A7-9B5F-F90F0146FBA1}" destId="{EB42C9F6-C8A5-4B9F-9662-03B169C2162C}" srcOrd="3" destOrd="0" parTransId="{5383E462-E121-4803-B22B-F092A2174895}" sibTransId="{DA4D2DBB-AC2F-4BBE-B062-B67B190CBF36}"/>
    <dgm:cxn modelId="{E18B9467-B21C-4CC3-952A-90C2F1097675}" srcId="{6620FCDD-20E8-47A7-9B5F-F90F0146FBA1}" destId="{54080C1F-A09E-4AAB-85DD-894B8AF0DDFE}" srcOrd="2" destOrd="0" parTransId="{D7BDE116-61D6-4547-ACCB-4407C2F78D8B}" sibTransId="{CFCAF553-241D-45BC-B9B5-B6A256CAB190}"/>
    <dgm:cxn modelId="{3FF2926B-96E6-4A1B-9F73-C463058FFD8E}" type="presOf" srcId="{6620FCDD-20E8-47A7-9B5F-F90F0146FBA1}" destId="{AC0B0504-28DB-430C-8B78-849A8FC22EDD}" srcOrd="0" destOrd="0" presId="urn:microsoft.com/office/officeart/2016/7/layout/BasicLinearProcessNumbered"/>
    <dgm:cxn modelId="{6E14154F-CA58-4ECA-879A-50CC08400106}" type="presOf" srcId="{7A1CE58F-374B-4197-8677-825F04DFB4B2}" destId="{DD5CEAAF-9B9C-41FC-A3F2-0D1BD7972590}" srcOrd="0" destOrd="0" presId="urn:microsoft.com/office/officeart/2016/7/layout/BasicLinearProcessNumbered"/>
    <dgm:cxn modelId="{85C54372-46BC-4D05-AA76-6BBE47F703B4}" type="presOf" srcId="{54080C1F-A09E-4AAB-85DD-894B8AF0DDFE}" destId="{28A34341-65BC-4344-870E-27FEE5A29A5E}" srcOrd="1" destOrd="0" presId="urn:microsoft.com/office/officeart/2016/7/layout/BasicLinearProcessNumbered"/>
    <dgm:cxn modelId="{25AFEC52-886F-4511-A8A9-A3A69FE897EB}" type="presOf" srcId="{43F2E73F-A180-40DA-99AB-8DE56DCB202D}" destId="{DA421E9B-DF4E-41FA-ADAC-4CED1D76EF76}" srcOrd="0" destOrd="0" presId="urn:microsoft.com/office/officeart/2016/7/layout/BasicLinearProcessNumbered"/>
    <dgm:cxn modelId="{8B593677-1657-4C3E-AE43-8A602DB6FCF3}" type="presOf" srcId="{4FB3BFC9-4D0D-475C-A245-78E1303B0EC1}" destId="{411442E4-0F5D-483D-8D0A-9B98C91971D2}" srcOrd="0" destOrd="0" presId="urn:microsoft.com/office/officeart/2016/7/layout/BasicLinearProcessNumbered"/>
    <dgm:cxn modelId="{E3E13378-93F3-41A0-A120-1B5BB95E706F}" type="presOf" srcId="{CFCAF553-241D-45BC-B9B5-B6A256CAB190}" destId="{DC9B967F-9519-4353-B4C1-608F6B1535A1}" srcOrd="0" destOrd="0" presId="urn:microsoft.com/office/officeart/2016/7/layout/BasicLinearProcessNumbered"/>
    <dgm:cxn modelId="{4478E484-3080-4897-A929-413DE11EE770}" type="presOf" srcId="{EB42C9F6-C8A5-4B9F-9662-03B169C2162C}" destId="{3A16ED8F-6162-4025-B48C-E24318BE6355}" srcOrd="0" destOrd="0" presId="urn:microsoft.com/office/officeart/2016/7/layout/BasicLinearProcessNumbered"/>
    <dgm:cxn modelId="{2F4F86BD-672F-4500-B210-FFFA7C6E6281}" type="presOf" srcId="{26ED764A-837B-481A-A28E-F4AC8A2D2814}" destId="{C7462D1B-5D10-49EA-A639-F7B2BF81936A}" srcOrd="1" destOrd="0" presId="urn:microsoft.com/office/officeart/2016/7/layout/BasicLinearProcessNumbered"/>
    <dgm:cxn modelId="{EE98AECE-5552-4D29-A0BD-003FAAACE8AF}" type="presOf" srcId="{EB42C9F6-C8A5-4B9F-9662-03B169C2162C}" destId="{B40D66E5-C20A-4F96-831B-D2E421363D2C}" srcOrd="1" destOrd="0" presId="urn:microsoft.com/office/officeart/2016/7/layout/BasicLinearProcessNumbered"/>
    <dgm:cxn modelId="{76784ED8-5DA6-4283-A318-F92051445C61}" srcId="{6620FCDD-20E8-47A7-9B5F-F90F0146FBA1}" destId="{26ED764A-837B-481A-A28E-F4AC8A2D2814}" srcOrd="0" destOrd="0" parTransId="{CC1211B8-A2CA-481F-85AF-50D8EA319E5C}" sibTransId="{43F2E73F-A180-40DA-99AB-8DE56DCB202D}"/>
    <dgm:cxn modelId="{9F3027F3-9A6F-4D41-BEDB-6FC340CB350F}" type="presOf" srcId="{26ED764A-837B-481A-A28E-F4AC8A2D2814}" destId="{4775A9AB-96AA-4DB6-99C5-4B7E3672E598}" srcOrd="0" destOrd="0" presId="urn:microsoft.com/office/officeart/2016/7/layout/BasicLinearProcessNumbered"/>
    <dgm:cxn modelId="{B738F4F9-6133-4E3A-B178-F6B575A6DE4D}" srcId="{6620FCDD-20E8-47A7-9B5F-F90F0146FBA1}" destId="{4FB3BFC9-4D0D-475C-A245-78E1303B0EC1}" srcOrd="1" destOrd="0" parTransId="{3FD6AED0-9E0C-4692-A272-9D0D2552F81B}" sibTransId="{7A1CE58F-374B-4197-8677-825F04DFB4B2}"/>
    <dgm:cxn modelId="{67D7CFC6-13A9-49B0-B3E7-4A3D3CC8862D}" type="presParOf" srcId="{AC0B0504-28DB-430C-8B78-849A8FC22EDD}" destId="{33744C94-C4D3-4DC5-BE44-15635E3833CD}" srcOrd="0" destOrd="0" presId="urn:microsoft.com/office/officeart/2016/7/layout/BasicLinearProcessNumbered"/>
    <dgm:cxn modelId="{AA108BCB-276D-4BED-9717-34AC4B4F5C7D}" type="presParOf" srcId="{33744C94-C4D3-4DC5-BE44-15635E3833CD}" destId="{4775A9AB-96AA-4DB6-99C5-4B7E3672E598}" srcOrd="0" destOrd="0" presId="urn:microsoft.com/office/officeart/2016/7/layout/BasicLinearProcessNumbered"/>
    <dgm:cxn modelId="{F74730BC-D1DC-4D39-91C5-60027E928954}" type="presParOf" srcId="{33744C94-C4D3-4DC5-BE44-15635E3833CD}" destId="{DA421E9B-DF4E-41FA-ADAC-4CED1D76EF76}" srcOrd="1" destOrd="0" presId="urn:microsoft.com/office/officeart/2016/7/layout/BasicLinearProcessNumbered"/>
    <dgm:cxn modelId="{AFD8382A-6212-448C-8AF2-33211B973662}" type="presParOf" srcId="{33744C94-C4D3-4DC5-BE44-15635E3833CD}" destId="{86CC0A76-9AAC-4C19-BB1C-6434C854EBEA}" srcOrd="2" destOrd="0" presId="urn:microsoft.com/office/officeart/2016/7/layout/BasicLinearProcessNumbered"/>
    <dgm:cxn modelId="{EDB71DA0-078F-4847-AC6E-D10684E611E4}" type="presParOf" srcId="{33744C94-C4D3-4DC5-BE44-15635E3833CD}" destId="{C7462D1B-5D10-49EA-A639-F7B2BF81936A}" srcOrd="3" destOrd="0" presId="urn:microsoft.com/office/officeart/2016/7/layout/BasicLinearProcessNumbered"/>
    <dgm:cxn modelId="{99BBA653-E99B-4174-AAB1-DB2EFBA843C9}" type="presParOf" srcId="{AC0B0504-28DB-430C-8B78-849A8FC22EDD}" destId="{B7E75162-2078-4F6A-B6E3-95FBA89071DA}" srcOrd="1" destOrd="0" presId="urn:microsoft.com/office/officeart/2016/7/layout/BasicLinearProcessNumbered"/>
    <dgm:cxn modelId="{24B737CA-6B33-41F3-8CCF-8BE8FBC8576D}" type="presParOf" srcId="{AC0B0504-28DB-430C-8B78-849A8FC22EDD}" destId="{D4A9F09F-F081-4982-9498-750A9A876242}" srcOrd="2" destOrd="0" presId="urn:microsoft.com/office/officeart/2016/7/layout/BasicLinearProcessNumbered"/>
    <dgm:cxn modelId="{A0288F13-5891-40DD-8298-810629571063}" type="presParOf" srcId="{D4A9F09F-F081-4982-9498-750A9A876242}" destId="{411442E4-0F5D-483D-8D0A-9B98C91971D2}" srcOrd="0" destOrd="0" presId="urn:microsoft.com/office/officeart/2016/7/layout/BasicLinearProcessNumbered"/>
    <dgm:cxn modelId="{921026F5-9AC9-4DCE-B829-0F6CAFB58186}" type="presParOf" srcId="{D4A9F09F-F081-4982-9498-750A9A876242}" destId="{DD5CEAAF-9B9C-41FC-A3F2-0D1BD7972590}" srcOrd="1" destOrd="0" presId="urn:microsoft.com/office/officeart/2016/7/layout/BasicLinearProcessNumbered"/>
    <dgm:cxn modelId="{EDD9D209-10D6-4339-98F0-FDC099BB5A73}" type="presParOf" srcId="{D4A9F09F-F081-4982-9498-750A9A876242}" destId="{CE5B4F96-B2C0-4528-8355-06125905E79B}" srcOrd="2" destOrd="0" presId="urn:microsoft.com/office/officeart/2016/7/layout/BasicLinearProcessNumbered"/>
    <dgm:cxn modelId="{E9603748-5FC7-430F-AFF3-4A28F94B5BF9}" type="presParOf" srcId="{D4A9F09F-F081-4982-9498-750A9A876242}" destId="{4E5EB4CB-9BA1-4DA7-97A6-78A24F31A59A}" srcOrd="3" destOrd="0" presId="urn:microsoft.com/office/officeart/2016/7/layout/BasicLinearProcessNumbered"/>
    <dgm:cxn modelId="{862F25D3-13F1-42BF-B4C5-8B68AB4549FE}" type="presParOf" srcId="{AC0B0504-28DB-430C-8B78-849A8FC22EDD}" destId="{997632EB-9400-469D-8226-C73BE17A598C}" srcOrd="3" destOrd="0" presId="urn:microsoft.com/office/officeart/2016/7/layout/BasicLinearProcessNumbered"/>
    <dgm:cxn modelId="{B6BA56E4-D32D-402F-ADE3-C7EA8285D664}" type="presParOf" srcId="{AC0B0504-28DB-430C-8B78-849A8FC22EDD}" destId="{7BE67E9D-5545-4B65-A2DE-8A718ECBCF1B}" srcOrd="4" destOrd="0" presId="urn:microsoft.com/office/officeart/2016/7/layout/BasicLinearProcessNumbered"/>
    <dgm:cxn modelId="{00DFE42D-D322-440A-ADA3-496E2B55A645}" type="presParOf" srcId="{7BE67E9D-5545-4B65-A2DE-8A718ECBCF1B}" destId="{D7691F1D-6AA5-4429-B814-1BD554672D20}" srcOrd="0" destOrd="0" presId="urn:microsoft.com/office/officeart/2016/7/layout/BasicLinearProcessNumbered"/>
    <dgm:cxn modelId="{619EF9D2-5D1B-49DB-AB3F-95B334E8961B}" type="presParOf" srcId="{7BE67E9D-5545-4B65-A2DE-8A718ECBCF1B}" destId="{DC9B967F-9519-4353-B4C1-608F6B1535A1}" srcOrd="1" destOrd="0" presId="urn:microsoft.com/office/officeart/2016/7/layout/BasicLinearProcessNumbered"/>
    <dgm:cxn modelId="{7F7B537D-AA8D-49FB-875B-DCFEFE75D412}" type="presParOf" srcId="{7BE67E9D-5545-4B65-A2DE-8A718ECBCF1B}" destId="{48118B74-3A6F-4E99-9777-8CCAFB655496}" srcOrd="2" destOrd="0" presId="urn:microsoft.com/office/officeart/2016/7/layout/BasicLinearProcessNumbered"/>
    <dgm:cxn modelId="{6CBAC3A3-D9E6-43D1-AF45-91165C5D394D}" type="presParOf" srcId="{7BE67E9D-5545-4B65-A2DE-8A718ECBCF1B}" destId="{28A34341-65BC-4344-870E-27FEE5A29A5E}" srcOrd="3" destOrd="0" presId="urn:microsoft.com/office/officeart/2016/7/layout/BasicLinearProcessNumbered"/>
    <dgm:cxn modelId="{1D9F5C3F-A863-4618-9AE5-CB533031EF1D}" type="presParOf" srcId="{AC0B0504-28DB-430C-8B78-849A8FC22EDD}" destId="{BF58A8A1-6B2A-4800-AE0E-0DD4D3379C83}" srcOrd="5" destOrd="0" presId="urn:microsoft.com/office/officeart/2016/7/layout/BasicLinearProcessNumbered"/>
    <dgm:cxn modelId="{2471E229-0FC3-4389-8FE3-2FC6E8751371}" type="presParOf" srcId="{AC0B0504-28DB-430C-8B78-849A8FC22EDD}" destId="{665D8CA3-FB45-462E-9A2E-6DE07BEDC66B}" srcOrd="6" destOrd="0" presId="urn:microsoft.com/office/officeart/2016/7/layout/BasicLinearProcessNumbered"/>
    <dgm:cxn modelId="{8CB1979C-92CC-4A8F-9694-85CF9776D0B7}" type="presParOf" srcId="{665D8CA3-FB45-462E-9A2E-6DE07BEDC66B}" destId="{3A16ED8F-6162-4025-B48C-E24318BE6355}" srcOrd="0" destOrd="0" presId="urn:microsoft.com/office/officeart/2016/7/layout/BasicLinearProcessNumbered"/>
    <dgm:cxn modelId="{C4F4FF30-2F72-444A-AEAA-F0EEE04FE279}" type="presParOf" srcId="{665D8CA3-FB45-462E-9A2E-6DE07BEDC66B}" destId="{BD0CE60E-DADE-4938-86B0-A817900AC17E}" srcOrd="1" destOrd="0" presId="urn:microsoft.com/office/officeart/2016/7/layout/BasicLinearProcessNumbered"/>
    <dgm:cxn modelId="{17A16AC5-372B-4DEF-A25C-4CE6271B5279}" type="presParOf" srcId="{665D8CA3-FB45-462E-9A2E-6DE07BEDC66B}" destId="{41DEEF72-980C-4E3E-9016-E81D605F4B2D}" srcOrd="2" destOrd="0" presId="urn:microsoft.com/office/officeart/2016/7/layout/BasicLinearProcessNumbered"/>
    <dgm:cxn modelId="{6D63477B-F4B0-440B-80C5-9FA0D2173DA6}" type="presParOf" srcId="{665D8CA3-FB45-462E-9A2E-6DE07BEDC66B}" destId="{B40D66E5-C20A-4F96-831B-D2E421363D2C}"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712C0E-697E-4DD2-8393-3617EBC1621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70CDC7E-BCBC-4BDD-ADA2-5F8BF1F31ED2}">
      <dgm:prSet/>
      <dgm:spPr/>
      <dgm:t>
        <a:bodyPr/>
        <a:lstStyle/>
        <a:p>
          <a:r>
            <a:rPr lang="en-US"/>
            <a:t>The first step was to merge the data using Python and Excel scripts to merge the files by year.</a:t>
          </a:r>
        </a:p>
      </dgm:t>
    </dgm:pt>
    <dgm:pt modelId="{C78673A4-BC5B-4EF0-9D79-0F8ECC499A5C}" type="parTrans" cxnId="{3FA41D06-6C5C-43C1-93A0-5C6DA508E553}">
      <dgm:prSet/>
      <dgm:spPr/>
      <dgm:t>
        <a:bodyPr/>
        <a:lstStyle/>
        <a:p>
          <a:endParaRPr lang="en-US"/>
        </a:p>
      </dgm:t>
    </dgm:pt>
    <dgm:pt modelId="{8B5AF9E8-2347-4AA0-9C2F-8BCCF4C6CEA7}" type="sibTrans" cxnId="{3FA41D06-6C5C-43C1-93A0-5C6DA508E553}">
      <dgm:prSet/>
      <dgm:spPr/>
      <dgm:t>
        <a:bodyPr/>
        <a:lstStyle/>
        <a:p>
          <a:endParaRPr lang="en-US"/>
        </a:p>
      </dgm:t>
    </dgm:pt>
    <dgm:pt modelId="{F2F0EB43-C08C-4955-A199-51A9317EFE83}">
      <dgm:prSet/>
      <dgm:spPr/>
      <dgm:t>
        <a:bodyPr/>
        <a:lstStyle/>
        <a:p>
          <a:r>
            <a:rPr lang="en-US"/>
            <a:t>The header was assigned manually to maintain consistency and avoid confusion.</a:t>
          </a:r>
        </a:p>
      </dgm:t>
    </dgm:pt>
    <dgm:pt modelId="{55D73B40-4462-46A9-B425-46D49B55B732}" type="parTrans" cxnId="{ADBA1726-5BF4-40FD-9FCA-1029FB2DBA31}">
      <dgm:prSet/>
      <dgm:spPr/>
      <dgm:t>
        <a:bodyPr/>
        <a:lstStyle/>
        <a:p>
          <a:endParaRPr lang="en-US"/>
        </a:p>
      </dgm:t>
    </dgm:pt>
    <dgm:pt modelId="{F0E345D6-2C45-4105-A6FB-35EACB3D26C1}" type="sibTrans" cxnId="{ADBA1726-5BF4-40FD-9FCA-1029FB2DBA31}">
      <dgm:prSet/>
      <dgm:spPr/>
      <dgm:t>
        <a:bodyPr/>
        <a:lstStyle/>
        <a:p>
          <a:endParaRPr lang="en-US"/>
        </a:p>
      </dgm:t>
    </dgm:pt>
    <dgm:pt modelId="{56916E07-BEB9-4606-B146-A30C6E0F7559}">
      <dgm:prSet/>
      <dgm:spPr/>
      <dgm:t>
        <a:bodyPr/>
        <a:lstStyle/>
        <a:p>
          <a:r>
            <a:rPr lang="en-US"/>
            <a:t>Since there is a limitation of 1 million rows in excel, the data was stored in multiple excel files.</a:t>
          </a:r>
        </a:p>
      </dgm:t>
    </dgm:pt>
    <dgm:pt modelId="{8F6D3BB4-C61D-449E-81F4-08EAF777BC72}" type="parTrans" cxnId="{F99AAC47-54E3-4989-8748-102822501925}">
      <dgm:prSet/>
      <dgm:spPr/>
      <dgm:t>
        <a:bodyPr/>
        <a:lstStyle/>
        <a:p>
          <a:endParaRPr lang="en-US"/>
        </a:p>
      </dgm:t>
    </dgm:pt>
    <dgm:pt modelId="{22FDFE26-F708-4904-9CD3-5AA9DE20961B}" type="sibTrans" cxnId="{F99AAC47-54E3-4989-8748-102822501925}">
      <dgm:prSet/>
      <dgm:spPr/>
      <dgm:t>
        <a:bodyPr/>
        <a:lstStyle/>
        <a:p>
          <a:endParaRPr lang="en-US"/>
        </a:p>
      </dgm:t>
    </dgm:pt>
    <dgm:pt modelId="{91CF8652-2442-426D-A916-B880AE9FBE95}">
      <dgm:prSet/>
      <dgm:spPr/>
      <dgm:t>
        <a:bodyPr/>
        <a:lstStyle/>
        <a:p>
          <a:r>
            <a:rPr lang="en-US"/>
            <a:t>All irrelevant data was ignored to make analysis easier.</a:t>
          </a:r>
        </a:p>
      </dgm:t>
    </dgm:pt>
    <dgm:pt modelId="{E150A9DE-AAB9-4D11-98B1-AB7C4B0785C7}" type="parTrans" cxnId="{3813CC3D-70BB-49B5-A06D-F73447CC0718}">
      <dgm:prSet/>
      <dgm:spPr/>
      <dgm:t>
        <a:bodyPr/>
        <a:lstStyle/>
        <a:p>
          <a:endParaRPr lang="en-US"/>
        </a:p>
      </dgm:t>
    </dgm:pt>
    <dgm:pt modelId="{449D8D03-F105-44AA-A913-1BD88C2453E6}" type="sibTrans" cxnId="{3813CC3D-70BB-49B5-A06D-F73447CC0718}">
      <dgm:prSet/>
      <dgm:spPr/>
      <dgm:t>
        <a:bodyPr/>
        <a:lstStyle/>
        <a:p>
          <a:endParaRPr lang="en-US"/>
        </a:p>
      </dgm:t>
    </dgm:pt>
    <dgm:pt modelId="{971955B7-220A-4EBE-9361-F482BDD65F86}" type="pres">
      <dgm:prSet presAssocID="{20712C0E-697E-4DD2-8393-3617EBC1621A}" presName="hierChild1" presStyleCnt="0">
        <dgm:presLayoutVars>
          <dgm:chPref val="1"/>
          <dgm:dir/>
          <dgm:animOne val="branch"/>
          <dgm:animLvl val="lvl"/>
          <dgm:resizeHandles/>
        </dgm:presLayoutVars>
      </dgm:prSet>
      <dgm:spPr/>
    </dgm:pt>
    <dgm:pt modelId="{389F3503-35C4-4E02-B8E2-FA8173A9B4E5}" type="pres">
      <dgm:prSet presAssocID="{570CDC7E-BCBC-4BDD-ADA2-5F8BF1F31ED2}" presName="hierRoot1" presStyleCnt="0"/>
      <dgm:spPr/>
    </dgm:pt>
    <dgm:pt modelId="{3C0F8D76-8ED3-4AF3-A083-5F89324E6C43}" type="pres">
      <dgm:prSet presAssocID="{570CDC7E-BCBC-4BDD-ADA2-5F8BF1F31ED2}" presName="composite" presStyleCnt="0"/>
      <dgm:spPr/>
    </dgm:pt>
    <dgm:pt modelId="{33476249-5170-4418-8968-694088E782D9}" type="pres">
      <dgm:prSet presAssocID="{570CDC7E-BCBC-4BDD-ADA2-5F8BF1F31ED2}" presName="background" presStyleLbl="node0" presStyleIdx="0" presStyleCnt="4"/>
      <dgm:spPr/>
    </dgm:pt>
    <dgm:pt modelId="{19D237B3-A1FA-4909-B78F-13C6B0F145F0}" type="pres">
      <dgm:prSet presAssocID="{570CDC7E-BCBC-4BDD-ADA2-5F8BF1F31ED2}" presName="text" presStyleLbl="fgAcc0" presStyleIdx="0" presStyleCnt="4">
        <dgm:presLayoutVars>
          <dgm:chPref val="3"/>
        </dgm:presLayoutVars>
      </dgm:prSet>
      <dgm:spPr/>
    </dgm:pt>
    <dgm:pt modelId="{078F79EA-131A-48A2-84B5-08D08D70318F}" type="pres">
      <dgm:prSet presAssocID="{570CDC7E-BCBC-4BDD-ADA2-5F8BF1F31ED2}" presName="hierChild2" presStyleCnt="0"/>
      <dgm:spPr/>
    </dgm:pt>
    <dgm:pt modelId="{10551BA3-486A-4633-9E60-24F424227005}" type="pres">
      <dgm:prSet presAssocID="{F2F0EB43-C08C-4955-A199-51A9317EFE83}" presName="hierRoot1" presStyleCnt="0"/>
      <dgm:spPr/>
    </dgm:pt>
    <dgm:pt modelId="{9A335C91-67A7-483E-B627-AD8833235F0A}" type="pres">
      <dgm:prSet presAssocID="{F2F0EB43-C08C-4955-A199-51A9317EFE83}" presName="composite" presStyleCnt="0"/>
      <dgm:spPr/>
    </dgm:pt>
    <dgm:pt modelId="{20CD59BB-E80D-4D10-856B-4C02AB43182B}" type="pres">
      <dgm:prSet presAssocID="{F2F0EB43-C08C-4955-A199-51A9317EFE83}" presName="background" presStyleLbl="node0" presStyleIdx="1" presStyleCnt="4"/>
      <dgm:spPr/>
    </dgm:pt>
    <dgm:pt modelId="{CEA18029-7D49-49CA-8D22-9CD10AF85A17}" type="pres">
      <dgm:prSet presAssocID="{F2F0EB43-C08C-4955-A199-51A9317EFE83}" presName="text" presStyleLbl="fgAcc0" presStyleIdx="1" presStyleCnt="4">
        <dgm:presLayoutVars>
          <dgm:chPref val="3"/>
        </dgm:presLayoutVars>
      </dgm:prSet>
      <dgm:spPr/>
    </dgm:pt>
    <dgm:pt modelId="{130EE6B8-54B2-49E5-91E6-CF91B3112430}" type="pres">
      <dgm:prSet presAssocID="{F2F0EB43-C08C-4955-A199-51A9317EFE83}" presName="hierChild2" presStyleCnt="0"/>
      <dgm:spPr/>
    </dgm:pt>
    <dgm:pt modelId="{E0A27E97-B9F6-4D62-A3EF-02B9FE86FF06}" type="pres">
      <dgm:prSet presAssocID="{56916E07-BEB9-4606-B146-A30C6E0F7559}" presName="hierRoot1" presStyleCnt="0"/>
      <dgm:spPr/>
    </dgm:pt>
    <dgm:pt modelId="{2B4949FF-D851-4929-8E5A-6675D73E2956}" type="pres">
      <dgm:prSet presAssocID="{56916E07-BEB9-4606-B146-A30C6E0F7559}" presName="composite" presStyleCnt="0"/>
      <dgm:spPr/>
    </dgm:pt>
    <dgm:pt modelId="{0D1C1B8C-FD9C-4178-987C-AFCA359ABB71}" type="pres">
      <dgm:prSet presAssocID="{56916E07-BEB9-4606-B146-A30C6E0F7559}" presName="background" presStyleLbl="node0" presStyleIdx="2" presStyleCnt="4"/>
      <dgm:spPr/>
    </dgm:pt>
    <dgm:pt modelId="{2BEB8A74-111B-49AB-8A65-D91BABE783F2}" type="pres">
      <dgm:prSet presAssocID="{56916E07-BEB9-4606-B146-A30C6E0F7559}" presName="text" presStyleLbl="fgAcc0" presStyleIdx="2" presStyleCnt="4">
        <dgm:presLayoutVars>
          <dgm:chPref val="3"/>
        </dgm:presLayoutVars>
      </dgm:prSet>
      <dgm:spPr/>
    </dgm:pt>
    <dgm:pt modelId="{E707746C-9834-44E7-ACED-F4F208B29CEF}" type="pres">
      <dgm:prSet presAssocID="{56916E07-BEB9-4606-B146-A30C6E0F7559}" presName="hierChild2" presStyleCnt="0"/>
      <dgm:spPr/>
    </dgm:pt>
    <dgm:pt modelId="{1F28DA2E-E805-4EEC-9EEF-7E3DCC522312}" type="pres">
      <dgm:prSet presAssocID="{91CF8652-2442-426D-A916-B880AE9FBE95}" presName="hierRoot1" presStyleCnt="0"/>
      <dgm:spPr/>
    </dgm:pt>
    <dgm:pt modelId="{CC600051-86B7-4C51-A81C-90DFCE93A7A0}" type="pres">
      <dgm:prSet presAssocID="{91CF8652-2442-426D-A916-B880AE9FBE95}" presName="composite" presStyleCnt="0"/>
      <dgm:spPr/>
    </dgm:pt>
    <dgm:pt modelId="{8E953F20-24C8-4BD9-BAA2-DBDD1CA34FDB}" type="pres">
      <dgm:prSet presAssocID="{91CF8652-2442-426D-A916-B880AE9FBE95}" presName="background" presStyleLbl="node0" presStyleIdx="3" presStyleCnt="4"/>
      <dgm:spPr/>
    </dgm:pt>
    <dgm:pt modelId="{8656CCA5-3D68-4DB7-96D6-1BC80D19934F}" type="pres">
      <dgm:prSet presAssocID="{91CF8652-2442-426D-A916-B880AE9FBE95}" presName="text" presStyleLbl="fgAcc0" presStyleIdx="3" presStyleCnt="4">
        <dgm:presLayoutVars>
          <dgm:chPref val="3"/>
        </dgm:presLayoutVars>
      </dgm:prSet>
      <dgm:spPr/>
    </dgm:pt>
    <dgm:pt modelId="{0EE40C39-91C8-408B-9063-EEB609117C79}" type="pres">
      <dgm:prSet presAssocID="{91CF8652-2442-426D-A916-B880AE9FBE95}" presName="hierChild2" presStyleCnt="0"/>
      <dgm:spPr/>
    </dgm:pt>
  </dgm:ptLst>
  <dgm:cxnLst>
    <dgm:cxn modelId="{3FA41D06-6C5C-43C1-93A0-5C6DA508E553}" srcId="{20712C0E-697E-4DD2-8393-3617EBC1621A}" destId="{570CDC7E-BCBC-4BDD-ADA2-5F8BF1F31ED2}" srcOrd="0" destOrd="0" parTransId="{C78673A4-BC5B-4EF0-9D79-0F8ECC499A5C}" sibTransId="{8B5AF9E8-2347-4AA0-9C2F-8BCCF4C6CEA7}"/>
    <dgm:cxn modelId="{E40B3E18-A240-4C81-B055-E315D215813B}" type="presOf" srcId="{570CDC7E-BCBC-4BDD-ADA2-5F8BF1F31ED2}" destId="{19D237B3-A1FA-4909-B78F-13C6B0F145F0}" srcOrd="0" destOrd="0" presId="urn:microsoft.com/office/officeart/2005/8/layout/hierarchy1"/>
    <dgm:cxn modelId="{6E1D9923-0754-4A67-A4B0-11EFA0E065DE}" type="presOf" srcId="{20712C0E-697E-4DD2-8393-3617EBC1621A}" destId="{971955B7-220A-4EBE-9361-F482BDD65F86}" srcOrd="0" destOrd="0" presId="urn:microsoft.com/office/officeart/2005/8/layout/hierarchy1"/>
    <dgm:cxn modelId="{ADBA1726-5BF4-40FD-9FCA-1029FB2DBA31}" srcId="{20712C0E-697E-4DD2-8393-3617EBC1621A}" destId="{F2F0EB43-C08C-4955-A199-51A9317EFE83}" srcOrd="1" destOrd="0" parTransId="{55D73B40-4462-46A9-B425-46D49B55B732}" sibTransId="{F0E345D6-2C45-4105-A6FB-35EACB3D26C1}"/>
    <dgm:cxn modelId="{3813CC3D-70BB-49B5-A06D-F73447CC0718}" srcId="{20712C0E-697E-4DD2-8393-3617EBC1621A}" destId="{91CF8652-2442-426D-A916-B880AE9FBE95}" srcOrd="3" destOrd="0" parTransId="{E150A9DE-AAB9-4D11-98B1-AB7C4B0785C7}" sibTransId="{449D8D03-F105-44AA-A913-1BD88C2453E6}"/>
    <dgm:cxn modelId="{F99AAC47-54E3-4989-8748-102822501925}" srcId="{20712C0E-697E-4DD2-8393-3617EBC1621A}" destId="{56916E07-BEB9-4606-B146-A30C6E0F7559}" srcOrd="2" destOrd="0" parTransId="{8F6D3BB4-C61D-449E-81F4-08EAF777BC72}" sibTransId="{22FDFE26-F708-4904-9CD3-5AA9DE20961B}"/>
    <dgm:cxn modelId="{68DBF358-5AD0-4A54-909B-81D05F6E10A2}" type="presOf" srcId="{91CF8652-2442-426D-A916-B880AE9FBE95}" destId="{8656CCA5-3D68-4DB7-96D6-1BC80D19934F}" srcOrd="0" destOrd="0" presId="urn:microsoft.com/office/officeart/2005/8/layout/hierarchy1"/>
    <dgm:cxn modelId="{2608F889-463B-41F9-A4A2-668028E21F36}" type="presOf" srcId="{F2F0EB43-C08C-4955-A199-51A9317EFE83}" destId="{CEA18029-7D49-49CA-8D22-9CD10AF85A17}" srcOrd="0" destOrd="0" presId="urn:microsoft.com/office/officeart/2005/8/layout/hierarchy1"/>
    <dgm:cxn modelId="{5708D7A9-6536-43E6-A60D-3E83092F4769}" type="presOf" srcId="{56916E07-BEB9-4606-B146-A30C6E0F7559}" destId="{2BEB8A74-111B-49AB-8A65-D91BABE783F2}" srcOrd="0" destOrd="0" presId="urn:microsoft.com/office/officeart/2005/8/layout/hierarchy1"/>
    <dgm:cxn modelId="{161E11F0-BFA7-456A-9A90-30013718FE8F}" type="presParOf" srcId="{971955B7-220A-4EBE-9361-F482BDD65F86}" destId="{389F3503-35C4-4E02-B8E2-FA8173A9B4E5}" srcOrd="0" destOrd="0" presId="urn:microsoft.com/office/officeart/2005/8/layout/hierarchy1"/>
    <dgm:cxn modelId="{43BA433E-C859-4FF4-A274-F58CDBC527E4}" type="presParOf" srcId="{389F3503-35C4-4E02-B8E2-FA8173A9B4E5}" destId="{3C0F8D76-8ED3-4AF3-A083-5F89324E6C43}" srcOrd="0" destOrd="0" presId="urn:microsoft.com/office/officeart/2005/8/layout/hierarchy1"/>
    <dgm:cxn modelId="{EC1F8219-C500-43CD-A1F7-41121B9AA606}" type="presParOf" srcId="{3C0F8D76-8ED3-4AF3-A083-5F89324E6C43}" destId="{33476249-5170-4418-8968-694088E782D9}" srcOrd="0" destOrd="0" presId="urn:microsoft.com/office/officeart/2005/8/layout/hierarchy1"/>
    <dgm:cxn modelId="{DA10C27E-B428-4020-B2F1-C8CB4083AF08}" type="presParOf" srcId="{3C0F8D76-8ED3-4AF3-A083-5F89324E6C43}" destId="{19D237B3-A1FA-4909-B78F-13C6B0F145F0}" srcOrd="1" destOrd="0" presId="urn:microsoft.com/office/officeart/2005/8/layout/hierarchy1"/>
    <dgm:cxn modelId="{C31E3151-2147-4E81-8B35-4D70E338A3CB}" type="presParOf" srcId="{389F3503-35C4-4E02-B8E2-FA8173A9B4E5}" destId="{078F79EA-131A-48A2-84B5-08D08D70318F}" srcOrd="1" destOrd="0" presId="urn:microsoft.com/office/officeart/2005/8/layout/hierarchy1"/>
    <dgm:cxn modelId="{E1CC05F4-59CF-4579-BD80-3D1EBECA2CBB}" type="presParOf" srcId="{971955B7-220A-4EBE-9361-F482BDD65F86}" destId="{10551BA3-486A-4633-9E60-24F424227005}" srcOrd="1" destOrd="0" presId="urn:microsoft.com/office/officeart/2005/8/layout/hierarchy1"/>
    <dgm:cxn modelId="{083537D8-41E8-4EE0-B0DC-0DB71607EB98}" type="presParOf" srcId="{10551BA3-486A-4633-9E60-24F424227005}" destId="{9A335C91-67A7-483E-B627-AD8833235F0A}" srcOrd="0" destOrd="0" presId="urn:microsoft.com/office/officeart/2005/8/layout/hierarchy1"/>
    <dgm:cxn modelId="{3F2FB383-A591-4F15-9FEF-011E75C6E8D3}" type="presParOf" srcId="{9A335C91-67A7-483E-B627-AD8833235F0A}" destId="{20CD59BB-E80D-4D10-856B-4C02AB43182B}" srcOrd="0" destOrd="0" presId="urn:microsoft.com/office/officeart/2005/8/layout/hierarchy1"/>
    <dgm:cxn modelId="{9E3F100F-386D-46F7-B0CF-59336AEAFB7F}" type="presParOf" srcId="{9A335C91-67A7-483E-B627-AD8833235F0A}" destId="{CEA18029-7D49-49CA-8D22-9CD10AF85A17}" srcOrd="1" destOrd="0" presId="urn:microsoft.com/office/officeart/2005/8/layout/hierarchy1"/>
    <dgm:cxn modelId="{5E3A4AED-ABFF-45DE-A15C-9F2519ACECE7}" type="presParOf" srcId="{10551BA3-486A-4633-9E60-24F424227005}" destId="{130EE6B8-54B2-49E5-91E6-CF91B3112430}" srcOrd="1" destOrd="0" presId="urn:microsoft.com/office/officeart/2005/8/layout/hierarchy1"/>
    <dgm:cxn modelId="{20210210-B0F4-4175-B4E0-0BFD7D780F2B}" type="presParOf" srcId="{971955B7-220A-4EBE-9361-F482BDD65F86}" destId="{E0A27E97-B9F6-4D62-A3EF-02B9FE86FF06}" srcOrd="2" destOrd="0" presId="urn:microsoft.com/office/officeart/2005/8/layout/hierarchy1"/>
    <dgm:cxn modelId="{EDCCC92F-DB00-4313-9F32-D025EACFC3C4}" type="presParOf" srcId="{E0A27E97-B9F6-4D62-A3EF-02B9FE86FF06}" destId="{2B4949FF-D851-4929-8E5A-6675D73E2956}" srcOrd="0" destOrd="0" presId="urn:microsoft.com/office/officeart/2005/8/layout/hierarchy1"/>
    <dgm:cxn modelId="{A719BE5C-4E97-47AE-8724-03037A85EB3A}" type="presParOf" srcId="{2B4949FF-D851-4929-8E5A-6675D73E2956}" destId="{0D1C1B8C-FD9C-4178-987C-AFCA359ABB71}" srcOrd="0" destOrd="0" presId="urn:microsoft.com/office/officeart/2005/8/layout/hierarchy1"/>
    <dgm:cxn modelId="{515CB7EA-4954-4DAB-9305-0FFBA261ECDE}" type="presParOf" srcId="{2B4949FF-D851-4929-8E5A-6675D73E2956}" destId="{2BEB8A74-111B-49AB-8A65-D91BABE783F2}" srcOrd="1" destOrd="0" presId="urn:microsoft.com/office/officeart/2005/8/layout/hierarchy1"/>
    <dgm:cxn modelId="{70DE2B33-E6F4-496D-ACF8-F8F4531F3149}" type="presParOf" srcId="{E0A27E97-B9F6-4D62-A3EF-02B9FE86FF06}" destId="{E707746C-9834-44E7-ACED-F4F208B29CEF}" srcOrd="1" destOrd="0" presId="urn:microsoft.com/office/officeart/2005/8/layout/hierarchy1"/>
    <dgm:cxn modelId="{511BA3F4-A554-42A2-9E99-62F9F6A4E505}" type="presParOf" srcId="{971955B7-220A-4EBE-9361-F482BDD65F86}" destId="{1F28DA2E-E805-4EEC-9EEF-7E3DCC522312}" srcOrd="3" destOrd="0" presId="urn:microsoft.com/office/officeart/2005/8/layout/hierarchy1"/>
    <dgm:cxn modelId="{8F03B907-4FA7-45EE-BF85-674160876342}" type="presParOf" srcId="{1F28DA2E-E805-4EEC-9EEF-7E3DCC522312}" destId="{CC600051-86B7-4C51-A81C-90DFCE93A7A0}" srcOrd="0" destOrd="0" presId="urn:microsoft.com/office/officeart/2005/8/layout/hierarchy1"/>
    <dgm:cxn modelId="{E46D2EFA-A4AE-407D-B879-AFD44E4CCDD5}" type="presParOf" srcId="{CC600051-86B7-4C51-A81C-90DFCE93A7A0}" destId="{8E953F20-24C8-4BD9-BAA2-DBDD1CA34FDB}" srcOrd="0" destOrd="0" presId="urn:microsoft.com/office/officeart/2005/8/layout/hierarchy1"/>
    <dgm:cxn modelId="{472BA599-29C5-4F1F-9923-78C053E4FCB1}" type="presParOf" srcId="{CC600051-86B7-4C51-A81C-90DFCE93A7A0}" destId="{8656CCA5-3D68-4DB7-96D6-1BC80D19934F}" srcOrd="1" destOrd="0" presId="urn:microsoft.com/office/officeart/2005/8/layout/hierarchy1"/>
    <dgm:cxn modelId="{5A4BCBD6-BD53-4300-8A55-7C78B5E5C8C1}" type="presParOf" srcId="{1F28DA2E-E805-4EEC-9EEF-7E3DCC522312}" destId="{0EE40C39-91C8-408B-9063-EEB609117C79}"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CD18D-40C7-4266-8A5A-E68DDA6E91D7}">
      <dsp:nvSpPr>
        <dsp:cNvPr id="0" name=""/>
        <dsp:cNvSpPr/>
      </dsp:nvSpPr>
      <dsp:spPr>
        <a:xfrm>
          <a:off x="0" y="36687"/>
          <a:ext cx="5772329" cy="9898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One of the main goals is to optimize solar power usage and minimize the costs incurred from using genset generators.</a:t>
          </a:r>
          <a:endParaRPr lang="en-US" sz="1800" kern="1200"/>
        </a:p>
      </dsp:txBody>
      <dsp:txXfrm>
        <a:off x="48319" y="85006"/>
        <a:ext cx="5675691" cy="893182"/>
      </dsp:txXfrm>
    </dsp:sp>
    <dsp:sp modelId="{A54BE484-E11E-49F3-92EB-73D77B458DBF}">
      <dsp:nvSpPr>
        <dsp:cNvPr id="0" name=""/>
        <dsp:cNvSpPr/>
      </dsp:nvSpPr>
      <dsp:spPr>
        <a:xfrm>
          <a:off x="0" y="1078347"/>
          <a:ext cx="5772329" cy="9898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We would like to understand the energy consumed by genset by year, month, day and provide insights. </a:t>
          </a:r>
          <a:endParaRPr lang="en-US" sz="1800" kern="1200"/>
        </a:p>
      </dsp:txBody>
      <dsp:txXfrm>
        <a:off x="48319" y="1126666"/>
        <a:ext cx="5675691" cy="893182"/>
      </dsp:txXfrm>
    </dsp:sp>
    <dsp:sp modelId="{D3CDDAEC-52EA-4547-925C-B2DA4D9B4E00}">
      <dsp:nvSpPr>
        <dsp:cNvPr id="0" name=""/>
        <dsp:cNvSpPr/>
      </dsp:nvSpPr>
      <dsp:spPr>
        <a:xfrm>
          <a:off x="0" y="2120007"/>
          <a:ext cx="5772329" cy="9898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Explore solar power consumption and analyse how it makes a difference</a:t>
          </a:r>
          <a:endParaRPr lang="en-US" sz="1800" kern="1200"/>
        </a:p>
      </dsp:txBody>
      <dsp:txXfrm>
        <a:off x="48319" y="2168326"/>
        <a:ext cx="5675691"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5A9AB-96AA-4DB6-99C5-4B7E3672E598}">
      <dsp:nvSpPr>
        <dsp:cNvPr id="0" name=""/>
        <dsp:cNvSpPr/>
      </dsp:nvSpPr>
      <dsp:spPr>
        <a:xfrm>
          <a:off x="3126" y="0"/>
          <a:ext cx="2480184" cy="317684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3365" tIns="330200" rIns="193365" bIns="330200" numCol="1" spcCol="1270" anchor="t" anchorCtr="0">
          <a:noAutofit/>
        </a:bodyPr>
        <a:lstStyle/>
        <a:p>
          <a:pPr marL="0" lvl="0" indent="0" algn="l" defTabSz="933450">
            <a:lnSpc>
              <a:spcPct val="90000"/>
            </a:lnSpc>
            <a:spcBef>
              <a:spcPct val="0"/>
            </a:spcBef>
            <a:spcAft>
              <a:spcPct val="35000"/>
            </a:spcAft>
            <a:buNone/>
          </a:pPr>
          <a:r>
            <a:rPr lang="en-US" sz="2100" kern="1200"/>
            <a:t>Total Power (kW) and Energy (kWh) Delivered to Installation</a:t>
          </a:r>
        </a:p>
      </dsp:txBody>
      <dsp:txXfrm>
        <a:off x="3126" y="1207199"/>
        <a:ext cx="2480184" cy="1906105"/>
      </dsp:txXfrm>
    </dsp:sp>
    <dsp:sp modelId="{DA421E9B-DF4E-41FA-ADAC-4CED1D76EF76}">
      <dsp:nvSpPr>
        <dsp:cNvPr id="0" name=""/>
        <dsp:cNvSpPr/>
      </dsp:nvSpPr>
      <dsp:spPr>
        <a:xfrm>
          <a:off x="766692" y="317684"/>
          <a:ext cx="953052" cy="953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304" tIns="12700" rIns="74304" bIns="12700" numCol="1" spcCol="1270" anchor="ctr" anchorCtr="0">
          <a:noAutofit/>
        </a:bodyPr>
        <a:lstStyle/>
        <a:p>
          <a:pPr marL="0" lvl="0" indent="0" algn="ctr" defTabSz="2044700">
            <a:lnSpc>
              <a:spcPct val="90000"/>
            </a:lnSpc>
            <a:spcBef>
              <a:spcPct val="0"/>
            </a:spcBef>
            <a:spcAft>
              <a:spcPct val="35000"/>
            </a:spcAft>
            <a:buNone/>
          </a:pPr>
          <a:r>
            <a:rPr lang="en-US" sz="4600" kern="1200"/>
            <a:t>1</a:t>
          </a:r>
        </a:p>
      </dsp:txBody>
      <dsp:txXfrm>
        <a:off x="906263" y="457255"/>
        <a:ext cx="673910" cy="673910"/>
      </dsp:txXfrm>
    </dsp:sp>
    <dsp:sp modelId="{86CC0A76-9AAC-4C19-BB1C-6434C854EBEA}">
      <dsp:nvSpPr>
        <dsp:cNvPr id="0" name=""/>
        <dsp:cNvSpPr/>
      </dsp:nvSpPr>
      <dsp:spPr>
        <a:xfrm>
          <a:off x="3126" y="3176770"/>
          <a:ext cx="2480184" cy="72"/>
        </a:xfrm>
        <a:prstGeom prst="rect">
          <a:avLst/>
        </a:prstGeom>
        <a:solidFill>
          <a:schemeClr val="accent2">
            <a:hueOff val="430755"/>
            <a:satOff val="-807"/>
            <a:lumOff val="-924"/>
            <a:alphaOff val="0"/>
          </a:schemeClr>
        </a:solidFill>
        <a:ln w="12700" cap="flat" cmpd="sng" algn="ctr">
          <a:solidFill>
            <a:schemeClr val="accent2">
              <a:hueOff val="430755"/>
              <a:satOff val="-807"/>
              <a:lumOff val="-9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1442E4-0F5D-483D-8D0A-9B98C91971D2}">
      <dsp:nvSpPr>
        <dsp:cNvPr id="0" name=""/>
        <dsp:cNvSpPr/>
      </dsp:nvSpPr>
      <dsp:spPr>
        <a:xfrm>
          <a:off x="2731329" y="0"/>
          <a:ext cx="2480184" cy="3176842"/>
        </a:xfrm>
        <a:prstGeom prst="rect">
          <a:avLst/>
        </a:prstGeom>
        <a:solidFill>
          <a:schemeClr val="accent2">
            <a:tint val="40000"/>
            <a:alpha val="90000"/>
            <a:hueOff val="1265615"/>
            <a:satOff val="-3795"/>
            <a:lumOff val="-517"/>
            <a:alphaOff val="0"/>
          </a:schemeClr>
        </a:solidFill>
        <a:ln w="12700" cap="flat" cmpd="sng" algn="ctr">
          <a:solidFill>
            <a:schemeClr val="accent2">
              <a:tint val="40000"/>
              <a:alpha val="90000"/>
              <a:hueOff val="1265615"/>
              <a:satOff val="-3795"/>
              <a:lumOff val="-5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3365" tIns="330200" rIns="193365" bIns="330200" numCol="1" spcCol="1270" anchor="t" anchorCtr="0">
          <a:noAutofit/>
        </a:bodyPr>
        <a:lstStyle/>
        <a:p>
          <a:pPr marL="0" lvl="0" indent="0" algn="l" defTabSz="933450">
            <a:lnSpc>
              <a:spcPct val="90000"/>
            </a:lnSpc>
            <a:spcBef>
              <a:spcPct val="0"/>
            </a:spcBef>
            <a:spcAft>
              <a:spcPct val="35000"/>
            </a:spcAft>
            <a:buNone/>
          </a:pPr>
          <a:r>
            <a:rPr lang="en-US" sz="2100" kern="1200"/>
            <a:t>Total Power (kW) and Energy (kWh) Consumed</a:t>
          </a:r>
        </a:p>
      </dsp:txBody>
      <dsp:txXfrm>
        <a:off x="2731329" y="1207199"/>
        <a:ext cx="2480184" cy="1906105"/>
      </dsp:txXfrm>
    </dsp:sp>
    <dsp:sp modelId="{DD5CEAAF-9B9C-41FC-A3F2-0D1BD7972590}">
      <dsp:nvSpPr>
        <dsp:cNvPr id="0" name=""/>
        <dsp:cNvSpPr/>
      </dsp:nvSpPr>
      <dsp:spPr>
        <a:xfrm>
          <a:off x="3494895" y="317684"/>
          <a:ext cx="953052" cy="953052"/>
        </a:xfrm>
        <a:prstGeom prst="ellipse">
          <a:avLst/>
        </a:prstGeom>
        <a:solidFill>
          <a:schemeClr val="accent2">
            <a:hueOff val="861510"/>
            <a:satOff val="-1614"/>
            <a:lumOff val="-1849"/>
            <a:alphaOff val="0"/>
          </a:schemeClr>
        </a:solidFill>
        <a:ln w="12700" cap="flat" cmpd="sng" algn="ctr">
          <a:solidFill>
            <a:schemeClr val="accent2">
              <a:hueOff val="861510"/>
              <a:satOff val="-1614"/>
              <a:lumOff val="-18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304" tIns="12700" rIns="74304" bIns="12700" numCol="1" spcCol="1270" anchor="ctr" anchorCtr="0">
          <a:noAutofit/>
        </a:bodyPr>
        <a:lstStyle/>
        <a:p>
          <a:pPr marL="0" lvl="0" indent="0" algn="ctr" defTabSz="2044700">
            <a:lnSpc>
              <a:spcPct val="90000"/>
            </a:lnSpc>
            <a:spcBef>
              <a:spcPct val="0"/>
            </a:spcBef>
            <a:spcAft>
              <a:spcPct val="35000"/>
            </a:spcAft>
            <a:buNone/>
          </a:pPr>
          <a:r>
            <a:rPr lang="en-US" sz="4600" kern="1200"/>
            <a:t>2</a:t>
          </a:r>
        </a:p>
      </dsp:txBody>
      <dsp:txXfrm>
        <a:off x="3634466" y="457255"/>
        <a:ext cx="673910" cy="673910"/>
      </dsp:txXfrm>
    </dsp:sp>
    <dsp:sp modelId="{CE5B4F96-B2C0-4528-8355-06125905E79B}">
      <dsp:nvSpPr>
        <dsp:cNvPr id="0" name=""/>
        <dsp:cNvSpPr/>
      </dsp:nvSpPr>
      <dsp:spPr>
        <a:xfrm>
          <a:off x="2731329" y="3176770"/>
          <a:ext cx="2480184" cy="72"/>
        </a:xfrm>
        <a:prstGeom prst="rect">
          <a:avLst/>
        </a:prstGeom>
        <a:solidFill>
          <a:schemeClr val="accent2">
            <a:hueOff val="1292265"/>
            <a:satOff val="-2421"/>
            <a:lumOff val="-2773"/>
            <a:alphaOff val="0"/>
          </a:schemeClr>
        </a:solidFill>
        <a:ln w="12700" cap="flat" cmpd="sng" algn="ctr">
          <a:solidFill>
            <a:schemeClr val="accent2">
              <a:hueOff val="1292265"/>
              <a:satOff val="-2421"/>
              <a:lumOff val="-27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91F1D-6AA5-4429-B814-1BD554672D20}">
      <dsp:nvSpPr>
        <dsp:cNvPr id="0" name=""/>
        <dsp:cNvSpPr/>
      </dsp:nvSpPr>
      <dsp:spPr>
        <a:xfrm>
          <a:off x="5459533" y="0"/>
          <a:ext cx="2480184" cy="3176842"/>
        </a:xfrm>
        <a:prstGeom prst="rect">
          <a:avLst/>
        </a:prstGeom>
        <a:solidFill>
          <a:schemeClr val="accent2">
            <a:tint val="40000"/>
            <a:alpha val="90000"/>
            <a:hueOff val="2531231"/>
            <a:satOff val="-7590"/>
            <a:lumOff val="-1034"/>
            <a:alphaOff val="0"/>
          </a:schemeClr>
        </a:solidFill>
        <a:ln w="12700" cap="flat" cmpd="sng" algn="ctr">
          <a:solidFill>
            <a:schemeClr val="accent2">
              <a:tint val="40000"/>
              <a:alpha val="90000"/>
              <a:hueOff val="2531231"/>
              <a:satOff val="-7590"/>
              <a:lumOff val="-10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3365" tIns="330200" rIns="193365" bIns="330200" numCol="1" spcCol="1270" anchor="t" anchorCtr="0">
          <a:noAutofit/>
        </a:bodyPr>
        <a:lstStyle/>
        <a:p>
          <a:pPr marL="0" lvl="0" indent="0" algn="l" defTabSz="933450">
            <a:lnSpc>
              <a:spcPct val="90000"/>
            </a:lnSpc>
            <a:spcBef>
              <a:spcPct val="0"/>
            </a:spcBef>
            <a:spcAft>
              <a:spcPct val="35000"/>
            </a:spcAft>
            <a:buNone/>
          </a:pPr>
          <a:r>
            <a:rPr lang="en-US" sz="2100" kern="1200"/>
            <a:t>Power (kW) and Energy (kWh) from Solar Panels </a:t>
          </a:r>
        </a:p>
      </dsp:txBody>
      <dsp:txXfrm>
        <a:off x="5459533" y="1207199"/>
        <a:ext cx="2480184" cy="1906105"/>
      </dsp:txXfrm>
    </dsp:sp>
    <dsp:sp modelId="{DC9B967F-9519-4353-B4C1-608F6B1535A1}">
      <dsp:nvSpPr>
        <dsp:cNvPr id="0" name=""/>
        <dsp:cNvSpPr/>
      </dsp:nvSpPr>
      <dsp:spPr>
        <a:xfrm>
          <a:off x="6223099" y="317684"/>
          <a:ext cx="953052" cy="953052"/>
        </a:xfrm>
        <a:prstGeom prst="ellipse">
          <a:avLst/>
        </a:prstGeom>
        <a:solidFill>
          <a:schemeClr val="accent2">
            <a:hueOff val="1723021"/>
            <a:satOff val="-3227"/>
            <a:lumOff val="-3697"/>
            <a:alphaOff val="0"/>
          </a:schemeClr>
        </a:solidFill>
        <a:ln w="12700" cap="flat" cmpd="sng" algn="ctr">
          <a:solidFill>
            <a:schemeClr val="accent2">
              <a:hueOff val="1723021"/>
              <a:satOff val="-3227"/>
              <a:lumOff val="-36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304" tIns="12700" rIns="74304" bIns="12700" numCol="1" spcCol="1270" anchor="ctr" anchorCtr="0">
          <a:noAutofit/>
        </a:bodyPr>
        <a:lstStyle/>
        <a:p>
          <a:pPr marL="0" lvl="0" indent="0" algn="ctr" defTabSz="2044700">
            <a:lnSpc>
              <a:spcPct val="90000"/>
            </a:lnSpc>
            <a:spcBef>
              <a:spcPct val="0"/>
            </a:spcBef>
            <a:spcAft>
              <a:spcPct val="35000"/>
            </a:spcAft>
            <a:buNone/>
          </a:pPr>
          <a:r>
            <a:rPr lang="en-US" sz="4600" kern="1200"/>
            <a:t>3</a:t>
          </a:r>
        </a:p>
      </dsp:txBody>
      <dsp:txXfrm>
        <a:off x="6362670" y="457255"/>
        <a:ext cx="673910" cy="673910"/>
      </dsp:txXfrm>
    </dsp:sp>
    <dsp:sp modelId="{48118B74-3A6F-4E99-9777-8CCAFB655496}">
      <dsp:nvSpPr>
        <dsp:cNvPr id="0" name=""/>
        <dsp:cNvSpPr/>
      </dsp:nvSpPr>
      <dsp:spPr>
        <a:xfrm>
          <a:off x="5459533" y="3176770"/>
          <a:ext cx="2480184" cy="72"/>
        </a:xfrm>
        <a:prstGeom prst="rect">
          <a:avLst/>
        </a:prstGeom>
        <a:solidFill>
          <a:schemeClr val="accent2">
            <a:hueOff val="2153776"/>
            <a:satOff val="-4034"/>
            <a:lumOff val="-4621"/>
            <a:alphaOff val="0"/>
          </a:schemeClr>
        </a:solidFill>
        <a:ln w="12700" cap="flat" cmpd="sng" algn="ctr">
          <a:solidFill>
            <a:schemeClr val="accent2">
              <a:hueOff val="2153776"/>
              <a:satOff val="-4034"/>
              <a:lumOff val="-46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6ED8F-6162-4025-B48C-E24318BE6355}">
      <dsp:nvSpPr>
        <dsp:cNvPr id="0" name=""/>
        <dsp:cNvSpPr/>
      </dsp:nvSpPr>
      <dsp:spPr>
        <a:xfrm>
          <a:off x="8187736" y="0"/>
          <a:ext cx="2480184" cy="3176842"/>
        </a:xfrm>
        <a:prstGeom prst="rect">
          <a:avLst/>
        </a:prstGeom>
        <a:solidFill>
          <a:schemeClr val="accent2">
            <a:tint val="40000"/>
            <a:alpha val="90000"/>
            <a:hueOff val="3796846"/>
            <a:satOff val="-11385"/>
            <a:lumOff val="-1551"/>
            <a:alphaOff val="0"/>
          </a:schemeClr>
        </a:solidFill>
        <a:ln w="12700" cap="flat" cmpd="sng" algn="ctr">
          <a:solidFill>
            <a:schemeClr val="accent2">
              <a:tint val="40000"/>
              <a:alpha val="90000"/>
              <a:hueOff val="3796846"/>
              <a:satOff val="-11385"/>
              <a:lumOff val="-15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3365" tIns="330200" rIns="193365" bIns="330200" numCol="1" spcCol="1270" anchor="t" anchorCtr="0">
          <a:noAutofit/>
        </a:bodyPr>
        <a:lstStyle/>
        <a:p>
          <a:pPr marL="0" lvl="0" indent="0" algn="l" defTabSz="933450">
            <a:lnSpc>
              <a:spcPct val="90000"/>
            </a:lnSpc>
            <a:spcBef>
              <a:spcPct val="0"/>
            </a:spcBef>
            <a:spcAft>
              <a:spcPct val="35000"/>
            </a:spcAft>
            <a:buNone/>
          </a:pPr>
          <a:r>
            <a:rPr lang="en-US" sz="2100" kern="1200"/>
            <a:t>Power (kW) and Energy (kWh) from Genset</a:t>
          </a:r>
        </a:p>
      </dsp:txBody>
      <dsp:txXfrm>
        <a:off x="8187736" y="1207199"/>
        <a:ext cx="2480184" cy="1906105"/>
      </dsp:txXfrm>
    </dsp:sp>
    <dsp:sp modelId="{BD0CE60E-DADE-4938-86B0-A817900AC17E}">
      <dsp:nvSpPr>
        <dsp:cNvPr id="0" name=""/>
        <dsp:cNvSpPr/>
      </dsp:nvSpPr>
      <dsp:spPr>
        <a:xfrm>
          <a:off x="8951302" y="317684"/>
          <a:ext cx="953052" cy="953052"/>
        </a:xfrm>
        <a:prstGeom prst="ellipse">
          <a:avLst/>
        </a:prstGeom>
        <a:solidFill>
          <a:schemeClr val="accent2">
            <a:hueOff val="2584531"/>
            <a:satOff val="-4841"/>
            <a:lumOff val="-5546"/>
            <a:alphaOff val="0"/>
          </a:schemeClr>
        </a:solidFill>
        <a:ln w="12700" cap="flat" cmpd="sng" algn="ctr">
          <a:solidFill>
            <a:schemeClr val="accent2">
              <a:hueOff val="2584531"/>
              <a:satOff val="-4841"/>
              <a:lumOff val="-55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304" tIns="12700" rIns="74304" bIns="12700" numCol="1" spcCol="1270" anchor="ctr" anchorCtr="0">
          <a:noAutofit/>
        </a:bodyPr>
        <a:lstStyle/>
        <a:p>
          <a:pPr marL="0" lvl="0" indent="0" algn="ctr" defTabSz="2044700">
            <a:lnSpc>
              <a:spcPct val="90000"/>
            </a:lnSpc>
            <a:spcBef>
              <a:spcPct val="0"/>
            </a:spcBef>
            <a:spcAft>
              <a:spcPct val="35000"/>
            </a:spcAft>
            <a:buNone/>
          </a:pPr>
          <a:r>
            <a:rPr lang="en-US" sz="4600" kern="1200"/>
            <a:t>4</a:t>
          </a:r>
        </a:p>
      </dsp:txBody>
      <dsp:txXfrm>
        <a:off x="9090873" y="457255"/>
        <a:ext cx="673910" cy="673910"/>
      </dsp:txXfrm>
    </dsp:sp>
    <dsp:sp modelId="{41DEEF72-980C-4E3E-9016-E81D605F4B2D}">
      <dsp:nvSpPr>
        <dsp:cNvPr id="0" name=""/>
        <dsp:cNvSpPr/>
      </dsp:nvSpPr>
      <dsp:spPr>
        <a:xfrm>
          <a:off x="8187736" y="3176770"/>
          <a:ext cx="2480184" cy="72"/>
        </a:xfrm>
        <a:prstGeom prst="rect">
          <a:avLst/>
        </a:prstGeom>
        <a:solidFill>
          <a:schemeClr val="accent2">
            <a:hueOff val="3015286"/>
            <a:satOff val="-5648"/>
            <a:lumOff val="-6470"/>
            <a:alphaOff val="0"/>
          </a:schemeClr>
        </a:solidFill>
        <a:ln w="12700" cap="flat" cmpd="sng" algn="ctr">
          <a:solidFill>
            <a:schemeClr val="accent2">
              <a:hueOff val="3015286"/>
              <a:satOff val="-5648"/>
              <a:lumOff val="-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76249-5170-4418-8968-694088E782D9}">
      <dsp:nvSpPr>
        <dsp:cNvPr id="0" name=""/>
        <dsp:cNvSpPr/>
      </dsp:nvSpPr>
      <dsp:spPr>
        <a:xfrm>
          <a:off x="3125" y="1055494"/>
          <a:ext cx="2231889" cy="14172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D237B3-A1FA-4909-B78F-13C6B0F145F0}">
      <dsp:nvSpPr>
        <dsp:cNvPr id="0" name=""/>
        <dsp:cNvSpPr/>
      </dsp:nvSpPr>
      <dsp:spPr>
        <a:xfrm>
          <a:off x="251113" y="1291083"/>
          <a:ext cx="2231889" cy="1417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first step was to merge the data using Python and Excel scripts to merge the files by year.</a:t>
          </a:r>
        </a:p>
      </dsp:txBody>
      <dsp:txXfrm>
        <a:off x="292623" y="1332593"/>
        <a:ext cx="2148869" cy="1334229"/>
      </dsp:txXfrm>
    </dsp:sp>
    <dsp:sp modelId="{20CD59BB-E80D-4D10-856B-4C02AB43182B}">
      <dsp:nvSpPr>
        <dsp:cNvPr id="0" name=""/>
        <dsp:cNvSpPr/>
      </dsp:nvSpPr>
      <dsp:spPr>
        <a:xfrm>
          <a:off x="2730991" y="1055494"/>
          <a:ext cx="2231889" cy="14172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A18029-7D49-49CA-8D22-9CD10AF85A17}">
      <dsp:nvSpPr>
        <dsp:cNvPr id="0" name=""/>
        <dsp:cNvSpPr/>
      </dsp:nvSpPr>
      <dsp:spPr>
        <a:xfrm>
          <a:off x="2978978" y="1291083"/>
          <a:ext cx="2231889" cy="1417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header was assigned manually to maintain consistency and avoid confusion.</a:t>
          </a:r>
        </a:p>
      </dsp:txBody>
      <dsp:txXfrm>
        <a:off x="3020488" y="1332593"/>
        <a:ext cx="2148869" cy="1334229"/>
      </dsp:txXfrm>
    </dsp:sp>
    <dsp:sp modelId="{0D1C1B8C-FD9C-4178-987C-AFCA359ABB71}">
      <dsp:nvSpPr>
        <dsp:cNvPr id="0" name=""/>
        <dsp:cNvSpPr/>
      </dsp:nvSpPr>
      <dsp:spPr>
        <a:xfrm>
          <a:off x="5458856" y="1055494"/>
          <a:ext cx="2231889" cy="14172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B8A74-111B-49AB-8A65-D91BABE783F2}">
      <dsp:nvSpPr>
        <dsp:cNvPr id="0" name=""/>
        <dsp:cNvSpPr/>
      </dsp:nvSpPr>
      <dsp:spPr>
        <a:xfrm>
          <a:off x="5706844" y="1291083"/>
          <a:ext cx="2231889" cy="1417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Since there is a limitation of 1 million rows in excel, the data was stored in multiple excel files.</a:t>
          </a:r>
        </a:p>
      </dsp:txBody>
      <dsp:txXfrm>
        <a:off x="5748354" y="1332593"/>
        <a:ext cx="2148869" cy="1334229"/>
      </dsp:txXfrm>
    </dsp:sp>
    <dsp:sp modelId="{8E953F20-24C8-4BD9-BAA2-DBDD1CA34FDB}">
      <dsp:nvSpPr>
        <dsp:cNvPr id="0" name=""/>
        <dsp:cNvSpPr/>
      </dsp:nvSpPr>
      <dsp:spPr>
        <a:xfrm>
          <a:off x="8186721" y="1055494"/>
          <a:ext cx="2231889" cy="14172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6CCA5-3D68-4DB7-96D6-1BC80D19934F}">
      <dsp:nvSpPr>
        <dsp:cNvPr id="0" name=""/>
        <dsp:cNvSpPr/>
      </dsp:nvSpPr>
      <dsp:spPr>
        <a:xfrm>
          <a:off x="8434709" y="1291083"/>
          <a:ext cx="2231889" cy="1417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All irrelevant data was ignored to make analysis easier.</a:t>
          </a:r>
        </a:p>
      </dsp:txBody>
      <dsp:txXfrm>
        <a:off x="8476219" y="1332593"/>
        <a:ext cx="2148869" cy="13342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6E047-8B02-4008-BEC1-1BA3C6BC9DC5}" type="datetimeFigureOut">
              <a:rPr lang="en-GB"/>
              <a:t>15/12/2021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2217E-0963-43F5-8D42-846308C2B9EE}" type="slidenum">
              <a:rPr lang="en-GB"/>
              <a:t>‹#›</a:t>
            </a:fld>
            <a:endParaRPr lang="en-GB"/>
          </a:p>
        </p:txBody>
      </p:sp>
    </p:spTree>
    <p:extLst>
      <p:ext uri="{BB962C8B-B14F-4D97-AF65-F5344CB8AC3E}">
        <p14:creationId xmlns:p14="http://schemas.microsoft.com/office/powerpoint/2010/main" val="616407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hourly trend of the energy consumption &amp; production shows that </a:t>
            </a:r>
            <a:r>
              <a:rPr lang="en-US" err="1"/>
              <a:t>hr</a:t>
            </a:r>
            <a:r>
              <a:rPr lang="en-US"/>
              <a:t> (8 to 10) and </a:t>
            </a:r>
            <a:r>
              <a:rPr lang="en-US" err="1"/>
              <a:t>hr</a:t>
            </a:r>
            <a:r>
              <a:rPr lang="en-US"/>
              <a:t> (19 to 23)  has the highest consumption but lowest production of the output. This is typically based on the demand of the energy specially around the industrial areas. The recommendation here is be efficient is to mobilize % of equipment producing energy around this hour and reduce the running of the machine in the low consumption hours between </a:t>
            </a:r>
            <a:r>
              <a:rPr lang="en-US" err="1"/>
              <a:t>hr</a:t>
            </a:r>
            <a:r>
              <a:rPr lang="en-US"/>
              <a:t> (10 to 19).</a:t>
            </a:r>
          </a:p>
        </p:txBody>
      </p:sp>
      <p:sp>
        <p:nvSpPr>
          <p:cNvPr id="4" name="Slide Number Placeholder 3"/>
          <p:cNvSpPr>
            <a:spLocks noGrp="1"/>
          </p:cNvSpPr>
          <p:nvPr>
            <p:ph type="sldNum" sz="quarter" idx="5"/>
          </p:nvPr>
        </p:nvSpPr>
        <p:spPr/>
        <p:txBody>
          <a:bodyPr/>
          <a:lstStyle/>
          <a:p>
            <a:fld id="{5CD2217E-0963-43F5-8D42-846308C2B9EE}" type="slidenum">
              <a:rPr lang="en-GB"/>
              <a:t>17</a:t>
            </a:fld>
            <a:endParaRPr lang="en-GB"/>
          </a:p>
        </p:txBody>
      </p:sp>
    </p:spTree>
    <p:extLst>
      <p:ext uri="{BB962C8B-B14F-4D97-AF65-F5344CB8AC3E}">
        <p14:creationId xmlns:p14="http://schemas.microsoft.com/office/powerpoint/2010/main" val="287770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12/15/2021</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1139263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391682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302680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942649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959025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9547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600205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63181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661552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1996998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12/15/2021</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3827362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12/15/2021</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18122180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7.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7.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7.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7.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7.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7.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slideLayout" Target="../slideLayouts/slideLayout2.xm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audio" Target="../media/media1.m4a"/><Relationship Id="rId16" Type="http://schemas.openxmlformats.org/officeDocument/2006/relationships/image" Target="../media/image14.svg"/><Relationship Id="rId1" Type="http://schemas.microsoft.com/office/2007/relationships/media" Target="../media/media1.m4a"/><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7.png"/><Relationship Id="rId4" Type="http://schemas.openxmlformats.org/officeDocument/2006/relationships/image" Target="../media/image18.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84AD8-D8A0-AB45-9A77-1AEC9F5F1566}"/>
              </a:ext>
            </a:extLst>
          </p:cNvPr>
          <p:cNvSpPr>
            <a:spLocks noGrp="1"/>
          </p:cNvSpPr>
          <p:nvPr>
            <p:ph type="ctrTitle"/>
          </p:nvPr>
        </p:nvSpPr>
        <p:spPr>
          <a:xfrm>
            <a:off x="5978914" y="893935"/>
            <a:ext cx="5364937" cy="3339390"/>
          </a:xfrm>
        </p:spPr>
        <p:txBody>
          <a:bodyPr anchor="ctr">
            <a:normAutofit/>
          </a:bodyPr>
          <a:lstStyle/>
          <a:p>
            <a:r>
              <a:rPr lang="en-US" sz="5600" i="0" dirty="0">
                <a:latin typeface="Arial Unicode MS"/>
                <a:ea typeface="Arial Unicode MS"/>
                <a:cs typeface="Arial Unicode MS"/>
              </a:rPr>
              <a:t>Current Status Presentation: Mid-Term Status</a:t>
            </a:r>
            <a:endParaRPr lang="en-US" sz="5600" i="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Subtitle 2">
            <a:extLst>
              <a:ext uri="{FF2B5EF4-FFF2-40B4-BE49-F238E27FC236}">
                <a16:creationId xmlns:a16="http://schemas.microsoft.com/office/drawing/2014/main" id="{FEC494AE-93BB-B84F-B2D7-479DB55F3933}"/>
              </a:ext>
            </a:extLst>
          </p:cNvPr>
          <p:cNvSpPr>
            <a:spLocks noGrp="1"/>
          </p:cNvSpPr>
          <p:nvPr>
            <p:ph type="subTitle" idx="1"/>
          </p:nvPr>
        </p:nvSpPr>
        <p:spPr>
          <a:xfrm>
            <a:off x="5978915" y="4876803"/>
            <a:ext cx="5364936" cy="909848"/>
          </a:xfrm>
        </p:spPr>
        <p:txBody>
          <a:bodyPr anchor="t">
            <a:normAutofit/>
          </a:bodyPr>
          <a:lstStyle/>
          <a:p>
            <a:pPr>
              <a:lnSpc>
                <a:spcPct val="90000"/>
              </a:lnSpc>
            </a:pPr>
            <a:r>
              <a:rPr lang="en-US" sz="1700"/>
              <a:t>By</a:t>
            </a:r>
          </a:p>
          <a:p>
            <a:pPr>
              <a:lnSpc>
                <a:spcPct val="90000"/>
              </a:lnSpc>
            </a:pPr>
            <a:r>
              <a:rPr lang="en-US" sz="1700"/>
              <a:t>Hricha Adhikari, Mounika Jakkampudi, Qiao Ma, Bowen Sun, Bingzheng Yan, Sunil Raj Thota </a:t>
            </a:r>
          </a:p>
        </p:txBody>
      </p:sp>
      <p:pic>
        <p:nvPicPr>
          <p:cNvPr id="6" name="Picture 3">
            <a:extLst>
              <a:ext uri="{FF2B5EF4-FFF2-40B4-BE49-F238E27FC236}">
                <a16:creationId xmlns:a16="http://schemas.microsoft.com/office/drawing/2014/main" id="{81CB011B-2162-4B60-8BB5-A73C4D3C0FDB}"/>
              </a:ext>
            </a:extLst>
          </p:cNvPr>
          <p:cNvPicPr>
            <a:picLocks noChangeAspect="1"/>
          </p:cNvPicPr>
          <p:nvPr/>
        </p:nvPicPr>
        <p:blipFill rotWithShape="1">
          <a:blip r:embed="rId2"/>
          <a:srcRect l="21818" r="27992"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7" name="Straight Connector 10">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75408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B0B6FBE-3753-42BD-A5C1-0B94515794CF}"/>
              </a:ext>
            </a:extLst>
          </p:cNvPr>
          <p:cNvSpPr>
            <a:spLocks noGrp="1"/>
          </p:cNvSpPr>
          <p:nvPr>
            <p:ph type="body" idx="1"/>
          </p:nvPr>
        </p:nvSpPr>
        <p:spPr>
          <a:xfrm>
            <a:off x="758952" y="579042"/>
            <a:ext cx="10671048" cy="822960"/>
          </a:xfrm>
        </p:spPr>
        <p:txBody>
          <a:bodyPr/>
          <a:lstStyle/>
          <a:p>
            <a:r>
              <a:rPr lang="zh-CN" altLang="en-US" i="0"/>
              <a:t>Portion of P in (W)</a:t>
            </a:r>
          </a:p>
        </p:txBody>
      </p:sp>
      <p:pic>
        <p:nvPicPr>
          <p:cNvPr id="4" name="图片 4" descr="图表, 饼图&#10;&#10;已自动生成说明">
            <a:extLst>
              <a:ext uri="{FF2B5EF4-FFF2-40B4-BE49-F238E27FC236}">
                <a16:creationId xmlns:a16="http://schemas.microsoft.com/office/drawing/2014/main" id="{69D9A937-ADCE-4CE6-A2D2-4B86E534DE2C}"/>
              </a:ext>
            </a:extLst>
          </p:cNvPr>
          <p:cNvPicPr>
            <a:picLocks noChangeAspect="1"/>
          </p:cNvPicPr>
          <p:nvPr/>
        </p:nvPicPr>
        <p:blipFill>
          <a:blip r:embed="rId2"/>
          <a:stretch>
            <a:fillRect/>
          </a:stretch>
        </p:blipFill>
        <p:spPr>
          <a:xfrm>
            <a:off x="758092" y="1407109"/>
            <a:ext cx="7959968" cy="5274704"/>
          </a:xfrm>
          <a:prstGeom prst="rect">
            <a:avLst/>
          </a:prstGeom>
        </p:spPr>
      </p:pic>
    </p:spTree>
    <p:extLst>
      <p:ext uri="{BB962C8B-B14F-4D97-AF65-F5344CB8AC3E}">
        <p14:creationId xmlns:p14="http://schemas.microsoft.com/office/powerpoint/2010/main" val="4241721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B37EB451-5E97-426C-B990-E04B0479BE53}"/>
              </a:ext>
            </a:extLst>
          </p:cNvPr>
          <p:cNvSpPr>
            <a:spLocks noGrp="1"/>
          </p:cNvSpPr>
          <p:nvPr>
            <p:ph type="body" idx="1"/>
          </p:nvPr>
        </p:nvSpPr>
        <p:spPr>
          <a:xfrm>
            <a:off x="758952" y="412965"/>
            <a:ext cx="10671048" cy="822960"/>
          </a:xfrm>
        </p:spPr>
        <p:txBody>
          <a:bodyPr/>
          <a:lstStyle/>
          <a:p>
            <a:r>
              <a:rPr lang="zh-CN" altLang="en-US" i="0"/>
              <a:t>Total P out (kVA) Hour of L1</a:t>
            </a:r>
          </a:p>
        </p:txBody>
      </p:sp>
      <p:pic>
        <p:nvPicPr>
          <p:cNvPr id="4" name="图片 4" descr="图表, 折线图&#10;&#10;已自动生成说明">
            <a:extLst>
              <a:ext uri="{FF2B5EF4-FFF2-40B4-BE49-F238E27FC236}">
                <a16:creationId xmlns:a16="http://schemas.microsoft.com/office/drawing/2014/main" id="{E94D350E-745C-4901-87A4-6275C145F329}"/>
              </a:ext>
            </a:extLst>
          </p:cNvPr>
          <p:cNvPicPr>
            <a:picLocks noChangeAspect="1"/>
          </p:cNvPicPr>
          <p:nvPr/>
        </p:nvPicPr>
        <p:blipFill>
          <a:blip r:embed="rId2"/>
          <a:stretch>
            <a:fillRect/>
          </a:stretch>
        </p:blipFill>
        <p:spPr>
          <a:xfrm>
            <a:off x="758092" y="1240061"/>
            <a:ext cx="9620737" cy="5325493"/>
          </a:xfrm>
          <a:prstGeom prst="rect">
            <a:avLst/>
          </a:prstGeom>
        </p:spPr>
      </p:pic>
    </p:spTree>
    <p:extLst>
      <p:ext uri="{BB962C8B-B14F-4D97-AF65-F5344CB8AC3E}">
        <p14:creationId xmlns:p14="http://schemas.microsoft.com/office/powerpoint/2010/main" val="3166084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3" name="Straight Connector 1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文本框 4">
            <a:extLst>
              <a:ext uri="{FF2B5EF4-FFF2-40B4-BE49-F238E27FC236}">
                <a16:creationId xmlns:a16="http://schemas.microsoft.com/office/drawing/2014/main" id="{8C97BB43-3917-4B6D-ACCD-F4E33D8DED22}"/>
              </a:ext>
            </a:extLst>
          </p:cNvPr>
          <p:cNvSpPr txBox="1"/>
          <p:nvPr/>
        </p:nvSpPr>
        <p:spPr>
          <a:xfrm>
            <a:off x="758952" y="1128811"/>
            <a:ext cx="3447288" cy="334229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altLang="zh-CN" sz="5400" i="1" kern="1200" spc="100" baseline="0">
                <a:solidFill>
                  <a:schemeClr val="bg1"/>
                </a:solidFill>
                <a:latin typeface="+mj-lt"/>
                <a:ea typeface="+mj-ea"/>
                <a:cs typeface="+mj-cs"/>
              </a:rPr>
              <a:t>Dashboard</a:t>
            </a:r>
          </a:p>
        </p:txBody>
      </p:sp>
      <p:sp>
        <p:nvSpPr>
          <p:cNvPr id="19"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3" name="图片 3" descr="图表&#10;&#10;已自动生成说明">
            <a:extLst>
              <a:ext uri="{FF2B5EF4-FFF2-40B4-BE49-F238E27FC236}">
                <a16:creationId xmlns:a16="http://schemas.microsoft.com/office/drawing/2014/main" id="{50A7F719-F098-4CCB-85A0-AAA6F93902F0}"/>
              </a:ext>
            </a:extLst>
          </p:cNvPr>
          <p:cNvPicPr>
            <a:picLocks noChangeAspect="1"/>
          </p:cNvPicPr>
          <p:nvPr/>
        </p:nvPicPr>
        <p:blipFill>
          <a:blip r:embed="rId2"/>
          <a:stretch>
            <a:fillRect/>
          </a:stretch>
        </p:blipFill>
        <p:spPr>
          <a:xfrm>
            <a:off x="5886938" y="276960"/>
            <a:ext cx="4501660" cy="6382233"/>
          </a:xfrm>
          <a:prstGeom prst="rect">
            <a:avLst/>
          </a:prstGeom>
        </p:spPr>
      </p:pic>
    </p:spTree>
    <p:extLst>
      <p:ext uri="{BB962C8B-B14F-4D97-AF65-F5344CB8AC3E}">
        <p14:creationId xmlns:p14="http://schemas.microsoft.com/office/powerpoint/2010/main" val="3436899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04A8AEA-F6B0-49A2-A904-7A566040912D}"/>
              </a:ext>
            </a:extLst>
          </p:cNvPr>
          <p:cNvSpPr>
            <a:spLocks noGrp="1"/>
          </p:cNvSpPr>
          <p:nvPr>
            <p:ph type="title"/>
          </p:nvPr>
        </p:nvSpPr>
        <p:spPr>
          <a:xfrm>
            <a:off x="381903" y="143984"/>
            <a:ext cx="11703932" cy="738696"/>
          </a:xfrm>
        </p:spPr>
        <p:txBody>
          <a:bodyPr vert="horz" lIns="91440" tIns="45720" rIns="91440" bIns="45720" rtlCol="0" anchor="t">
            <a:noAutofit/>
          </a:bodyPr>
          <a:lstStyle/>
          <a:p>
            <a:r>
              <a:rPr lang="en-US" sz="4800" i="0" dirty="0"/>
              <a:t>EDA: Average Power out per month</a:t>
            </a:r>
            <a:endParaRPr lang="en-US" sz="4800" i="0" kern="1200" spc="100" baseline="0" dirty="0">
              <a:latin typeface="+mj-lt"/>
            </a:endParaRPr>
          </a:p>
        </p:txBody>
      </p:sp>
      <p:pic>
        <p:nvPicPr>
          <p:cNvPr id="2" name="Picture 2" descr="Chart, line chart&#10;&#10;Description automatically generated">
            <a:extLst>
              <a:ext uri="{FF2B5EF4-FFF2-40B4-BE49-F238E27FC236}">
                <a16:creationId xmlns:a16="http://schemas.microsoft.com/office/drawing/2014/main" id="{F785529F-BEA1-496E-A410-E83804590CDE}"/>
              </a:ext>
            </a:extLst>
          </p:cNvPr>
          <p:cNvPicPr>
            <a:picLocks noChangeAspect="1"/>
          </p:cNvPicPr>
          <p:nvPr/>
        </p:nvPicPr>
        <p:blipFill>
          <a:blip r:embed="rId4"/>
          <a:stretch>
            <a:fillRect/>
          </a:stretch>
        </p:blipFill>
        <p:spPr>
          <a:xfrm>
            <a:off x="1009650" y="1224870"/>
            <a:ext cx="7684293" cy="5110728"/>
          </a:xfrm>
          <a:prstGeom prst="rect">
            <a:avLst/>
          </a:prstGeom>
        </p:spPr>
      </p:pic>
      <p:pic>
        <p:nvPicPr>
          <p:cNvPr id="3" name="Sunlight">
            <a:hlinkClick r:id="" action="ppaction://media"/>
            <a:extLst>
              <a:ext uri="{FF2B5EF4-FFF2-40B4-BE49-F238E27FC236}">
                <a16:creationId xmlns:a16="http://schemas.microsoft.com/office/drawing/2014/main" id="{B68A9073-8722-4C1B-896E-7AC84F4B8B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79888" y="335273"/>
            <a:ext cx="730250" cy="730250"/>
          </a:xfrm>
          <a:prstGeom prst="rect">
            <a:avLst/>
          </a:prstGeom>
        </p:spPr>
      </p:pic>
    </p:spTree>
    <p:extLst>
      <p:ext uri="{BB962C8B-B14F-4D97-AF65-F5344CB8AC3E}">
        <p14:creationId xmlns:p14="http://schemas.microsoft.com/office/powerpoint/2010/main" val="1524150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04A8AEA-F6B0-49A2-A904-7A566040912D}"/>
              </a:ext>
            </a:extLst>
          </p:cNvPr>
          <p:cNvSpPr>
            <a:spLocks noGrp="1"/>
          </p:cNvSpPr>
          <p:nvPr>
            <p:ph type="title"/>
          </p:nvPr>
        </p:nvSpPr>
        <p:spPr>
          <a:xfrm>
            <a:off x="381903" y="143984"/>
            <a:ext cx="11703932" cy="738696"/>
          </a:xfrm>
        </p:spPr>
        <p:txBody>
          <a:bodyPr vert="horz" lIns="91440" tIns="45720" rIns="91440" bIns="45720" rtlCol="0" anchor="t">
            <a:noAutofit/>
          </a:bodyPr>
          <a:lstStyle/>
          <a:p>
            <a:r>
              <a:rPr lang="en-US" sz="4800" i="0"/>
              <a:t>EDA: Power in (Genset) per hour (2015)</a:t>
            </a:r>
            <a:endParaRPr lang="en-US" sz="4800" i="0" kern="1200" spc="100" baseline="0">
              <a:latin typeface="+mj-lt"/>
            </a:endParaRPr>
          </a:p>
        </p:txBody>
      </p:sp>
      <p:pic>
        <p:nvPicPr>
          <p:cNvPr id="3" name="Picture 3" descr="Chart, line chart&#10;&#10;Description automatically generated">
            <a:extLst>
              <a:ext uri="{FF2B5EF4-FFF2-40B4-BE49-F238E27FC236}">
                <a16:creationId xmlns:a16="http://schemas.microsoft.com/office/drawing/2014/main" id="{651E5514-F758-4AD3-B4A3-B984941D78FD}"/>
              </a:ext>
            </a:extLst>
          </p:cNvPr>
          <p:cNvPicPr>
            <a:picLocks noChangeAspect="1"/>
          </p:cNvPicPr>
          <p:nvPr/>
        </p:nvPicPr>
        <p:blipFill>
          <a:blip r:embed="rId2"/>
          <a:stretch>
            <a:fillRect/>
          </a:stretch>
        </p:blipFill>
        <p:spPr>
          <a:xfrm>
            <a:off x="583721" y="1012261"/>
            <a:ext cx="10722633" cy="5451705"/>
          </a:xfrm>
          <a:prstGeom prst="rect">
            <a:avLst/>
          </a:prstGeom>
        </p:spPr>
      </p:pic>
    </p:spTree>
    <p:extLst>
      <p:ext uri="{BB962C8B-B14F-4D97-AF65-F5344CB8AC3E}">
        <p14:creationId xmlns:p14="http://schemas.microsoft.com/office/powerpoint/2010/main" val="2570968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04A8AEA-F6B0-49A2-A904-7A566040912D}"/>
              </a:ext>
            </a:extLst>
          </p:cNvPr>
          <p:cNvSpPr>
            <a:spLocks noGrp="1"/>
          </p:cNvSpPr>
          <p:nvPr>
            <p:ph type="title"/>
          </p:nvPr>
        </p:nvSpPr>
        <p:spPr>
          <a:xfrm>
            <a:off x="381903" y="143984"/>
            <a:ext cx="11703932" cy="738696"/>
          </a:xfrm>
        </p:spPr>
        <p:txBody>
          <a:bodyPr vert="horz" lIns="91440" tIns="45720" rIns="91440" bIns="45720" rtlCol="0" anchor="t">
            <a:noAutofit/>
          </a:bodyPr>
          <a:lstStyle/>
          <a:p>
            <a:r>
              <a:rPr lang="en-US" sz="4800" i="0"/>
              <a:t>EDA: Power in &amp; out per hour (2020)</a:t>
            </a:r>
            <a:endParaRPr lang="en-US" sz="4800" i="0" kern="1200" spc="100" baseline="0">
              <a:latin typeface="+mj-lt"/>
            </a:endParaRPr>
          </a:p>
        </p:txBody>
      </p:sp>
      <p:pic>
        <p:nvPicPr>
          <p:cNvPr id="9" name="Picture 4" descr="Chart, line chart&#10;&#10;Description automatically generated">
            <a:extLst>
              <a:ext uri="{FF2B5EF4-FFF2-40B4-BE49-F238E27FC236}">
                <a16:creationId xmlns:a16="http://schemas.microsoft.com/office/drawing/2014/main" id="{039D8244-7D6B-4A59-A8DF-5C9976FBD9CC}"/>
              </a:ext>
            </a:extLst>
          </p:cNvPr>
          <p:cNvPicPr>
            <a:picLocks noChangeAspect="1"/>
          </p:cNvPicPr>
          <p:nvPr/>
        </p:nvPicPr>
        <p:blipFill>
          <a:blip r:embed="rId4"/>
          <a:stretch>
            <a:fillRect/>
          </a:stretch>
        </p:blipFill>
        <p:spPr>
          <a:xfrm>
            <a:off x="460232" y="1072780"/>
            <a:ext cx="11041654" cy="5542557"/>
          </a:xfrm>
          <a:prstGeom prst="rect">
            <a:avLst/>
          </a:prstGeom>
        </p:spPr>
      </p:pic>
      <p:pic>
        <p:nvPicPr>
          <p:cNvPr id="11" name="Trend of sum2">
            <a:hlinkClick r:id="" action="ppaction://media"/>
            <a:extLst>
              <a:ext uri="{FF2B5EF4-FFF2-40B4-BE49-F238E27FC236}">
                <a16:creationId xmlns:a16="http://schemas.microsoft.com/office/drawing/2014/main" id="{13C7DC6D-0C5B-40D1-8D6B-92C7671D9F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2891" y="138736"/>
            <a:ext cx="730250" cy="730250"/>
          </a:xfrm>
          <a:prstGeom prst="rect">
            <a:avLst/>
          </a:prstGeom>
        </p:spPr>
      </p:pic>
    </p:spTree>
    <p:extLst>
      <p:ext uri="{BB962C8B-B14F-4D97-AF65-F5344CB8AC3E}">
        <p14:creationId xmlns:p14="http://schemas.microsoft.com/office/powerpoint/2010/main" val="7880818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563" fill="hold"/>
                                        <p:tgtEl>
                                          <p:spTgt spid="11"/>
                                        </p:tgtEl>
                                      </p:cBhvr>
                                    </p:cmd>
                                  </p:childTnLst>
                                </p:cTn>
                              </p:par>
                            </p:childTnLst>
                          </p:cTn>
                        </p:par>
                      </p:childTnLst>
                    </p:cTn>
                  </p:par>
                </p:childTnLst>
              </p:cTn>
              <p:nextCondLst>
                <p:cond evt="onClick" delay="0">
                  <p:tgtEl>
                    <p:spTgt spid="11"/>
                  </p:tgtEl>
                </p:cond>
              </p:nextCondLst>
            </p:seq>
            <p:audio>
              <p:cMediaNode>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04A8AEA-F6B0-49A2-A904-7A566040912D}"/>
              </a:ext>
            </a:extLst>
          </p:cNvPr>
          <p:cNvSpPr>
            <a:spLocks noGrp="1"/>
          </p:cNvSpPr>
          <p:nvPr>
            <p:ph type="title"/>
          </p:nvPr>
        </p:nvSpPr>
        <p:spPr>
          <a:xfrm>
            <a:off x="381903" y="143984"/>
            <a:ext cx="11703932" cy="738696"/>
          </a:xfrm>
        </p:spPr>
        <p:txBody>
          <a:bodyPr vert="horz" lIns="91440" tIns="45720" rIns="91440" bIns="45720" rtlCol="0" anchor="t">
            <a:noAutofit/>
          </a:bodyPr>
          <a:lstStyle/>
          <a:p>
            <a:r>
              <a:rPr lang="en-US" sz="4800" i="0" dirty="0"/>
              <a:t>Dashboard Energy in &amp; out 2015 to 2020</a:t>
            </a:r>
            <a:endParaRPr lang="en-US" sz="4800" i="0" kern="1200" spc="100" baseline="0" dirty="0">
              <a:latin typeface="+mj-lt"/>
            </a:endParaRPr>
          </a:p>
        </p:txBody>
      </p:sp>
      <p:pic>
        <p:nvPicPr>
          <p:cNvPr id="6" name="Picture 7" descr="Chart, bar chart, waterfall chart&#10;&#10;Description automatically generated">
            <a:extLst>
              <a:ext uri="{FF2B5EF4-FFF2-40B4-BE49-F238E27FC236}">
                <a16:creationId xmlns:a16="http://schemas.microsoft.com/office/drawing/2014/main" id="{B5CD7874-E60A-4A94-8C68-B52D2A2E1A6E}"/>
              </a:ext>
            </a:extLst>
          </p:cNvPr>
          <p:cNvPicPr>
            <a:picLocks noChangeAspect="1"/>
          </p:cNvPicPr>
          <p:nvPr/>
        </p:nvPicPr>
        <p:blipFill>
          <a:blip r:embed="rId4"/>
          <a:stretch>
            <a:fillRect/>
          </a:stretch>
        </p:blipFill>
        <p:spPr>
          <a:xfrm>
            <a:off x="858371" y="886416"/>
            <a:ext cx="9858936" cy="5970432"/>
          </a:xfrm>
          <a:prstGeom prst="rect">
            <a:avLst/>
          </a:prstGeom>
        </p:spPr>
      </p:pic>
      <p:pic>
        <p:nvPicPr>
          <p:cNvPr id="8" name="Media1">
            <a:hlinkClick r:id="" action="ppaction://media"/>
            <a:extLst>
              <a:ext uri="{FF2B5EF4-FFF2-40B4-BE49-F238E27FC236}">
                <a16:creationId xmlns:a16="http://schemas.microsoft.com/office/drawing/2014/main" id="{1770E43F-CB36-4409-9FA2-8911D9B014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42927" y="140494"/>
            <a:ext cx="730250" cy="730250"/>
          </a:xfrm>
          <a:prstGeom prst="rect">
            <a:avLst/>
          </a:prstGeom>
        </p:spPr>
      </p:pic>
    </p:spTree>
    <p:extLst>
      <p:ext uri="{BB962C8B-B14F-4D97-AF65-F5344CB8AC3E}">
        <p14:creationId xmlns:p14="http://schemas.microsoft.com/office/powerpoint/2010/main" val="28608986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1" name="Rectangle 10">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4" descr="图表, 条形图&#10;&#10;已自动生成说明">
            <a:extLst>
              <a:ext uri="{FF2B5EF4-FFF2-40B4-BE49-F238E27FC236}">
                <a16:creationId xmlns:a16="http://schemas.microsoft.com/office/drawing/2014/main" id="{6A0876EE-F881-45A1-A846-865AD027B214}"/>
              </a:ext>
            </a:extLst>
          </p:cNvPr>
          <p:cNvPicPr>
            <a:picLocks noGrp="1" noChangeAspect="1"/>
          </p:cNvPicPr>
          <p:nvPr>
            <p:ph idx="1"/>
          </p:nvPr>
        </p:nvPicPr>
        <p:blipFill rotWithShape="1">
          <a:blip r:embed="rId4"/>
          <a:srcRect/>
          <a:stretch/>
        </p:blipFill>
        <p:spPr>
          <a:xfrm>
            <a:off x="-1" y="1"/>
            <a:ext cx="12191998" cy="6857999"/>
          </a:xfrm>
          <a:prstGeom prst="rect">
            <a:avLst/>
          </a:prstGeom>
        </p:spPr>
      </p:pic>
      <p:sp>
        <p:nvSpPr>
          <p:cNvPr id="13"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6" name="first">
            <a:hlinkClick r:id="" action="ppaction://media"/>
            <a:extLst>
              <a:ext uri="{FF2B5EF4-FFF2-40B4-BE49-F238E27FC236}">
                <a16:creationId xmlns:a16="http://schemas.microsoft.com/office/drawing/2014/main" id="{7698D0E9-11B6-4445-9D03-059B6D2673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56937" y="762000"/>
            <a:ext cx="730250" cy="730250"/>
          </a:xfrm>
          <a:prstGeom prst="rect">
            <a:avLst/>
          </a:prstGeom>
        </p:spPr>
      </p:pic>
    </p:spTree>
    <p:extLst>
      <p:ext uri="{BB962C8B-B14F-4D97-AF65-F5344CB8AC3E}">
        <p14:creationId xmlns:p14="http://schemas.microsoft.com/office/powerpoint/2010/main" val="37598469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1" name="Rectangle 10">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4" descr="图表, 直方图&#10;&#10;已自动生成说明">
            <a:extLst>
              <a:ext uri="{FF2B5EF4-FFF2-40B4-BE49-F238E27FC236}">
                <a16:creationId xmlns:a16="http://schemas.microsoft.com/office/drawing/2014/main" id="{743B81A2-D924-4885-B2FD-C7BAAFDF7A54}"/>
              </a:ext>
            </a:extLst>
          </p:cNvPr>
          <p:cNvPicPr>
            <a:picLocks noGrp="1" noChangeAspect="1"/>
          </p:cNvPicPr>
          <p:nvPr>
            <p:ph idx="1"/>
          </p:nvPr>
        </p:nvPicPr>
        <p:blipFill rotWithShape="1">
          <a:blip r:embed="rId4"/>
          <a:srcRect/>
          <a:stretch/>
        </p:blipFill>
        <p:spPr>
          <a:xfrm>
            <a:off x="-1" y="1"/>
            <a:ext cx="12191998" cy="6857999"/>
          </a:xfrm>
          <a:prstGeom prst="rect">
            <a:avLst/>
          </a:prstGeom>
        </p:spPr>
      </p:pic>
      <p:sp>
        <p:nvSpPr>
          <p:cNvPr id="13"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5" name="second">
            <a:hlinkClick r:id="" action="ppaction://media"/>
            <a:extLst>
              <a:ext uri="{FF2B5EF4-FFF2-40B4-BE49-F238E27FC236}">
                <a16:creationId xmlns:a16="http://schemas.microsoft.com/office/drawing/2014/main" id="{8E988223-3CA0-4E3D-8F17-9D120CBF7E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56937" y="1127125"/>
            <a:ext cx="730250" cy="730250"/>
          </a:xfrm>
          <a:prstGeom prst="rect">
            <a:avLst/>
          </a:prstGeom>
        </p:spPr>
      </p:pic>
    </p:spTree>
    <p:extLst>
      <p:ext uri="{BB962C8B-B14F-4D97-AF65-F5344CB8AC3E}">
        <p14:creationId xmlns:p14="http://schemas.microsoft.com/office/powerpoint/2010/main" val="3069828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DC6C13-2A7C-41FD-A2B9-0433AF955A6E}"/>
              </a:ext>
            </a:extLst>
          </p:cNvPr>
          <p:cNvPicPr>
            <a:picLocks noChangeAspect="1"/>
          </p:cNvPicPr>
          <p:nvPr/>
        </p:nvPicPr>
        <p:blipFill>
          <a:blip r:embed="rId4"/>
          <a:stretch>
            <a:fillRect/>
          </a:stretch>
        </p:blipFill>
        <p:spPr>
          <a:xfrm>
            <a:off x="1809750" y="0"/>
            <a:ext cx="8572499" cy="6858000"/>
          </a:xfrm>
          <a:prstGeom prst="rect">
            <a:avLst/>
          </a:prstGeom>
        </p:spPr>
      </p:pic>
      <p:pic>
        <p:nvPicPr>
          <p:cNvPr id="7" name="SR Dashboard ">
            <a:hlinkClick r:id="" action="ppaction://media"/>
            <a:extLst>
              <a:ext uri="{FF2B5EF4-FFF2-40B4-BE49-F238E27FC236}">
                <a16:creationId xmlns:a16="http://schemas.microsoft.com/office/drawing/2014/main" id="{9FB98970-DE1B-41E9-AD37-7900F44D9F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44517" y="147918"/>
            <a:ext cx="609600" cy="609600"/>
          </a:xfrm>
          <a:prstGeom prst="rect">
            <a:avLst/>
          </a:prstGeom>
        </p:spPr>
      </p:pic>
    </p:spTree>
    <p:extLst>
      <p:ext uri="{BB962C8B-B14F-4D97-AF65-F5344CB8AC3E}">
        <p14:creationId xmlns:p14="http://schemas.microsoft.com/office/powerpoint/2010/main" val="332716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0" name="Rectangle 19">
            <a:extLst>
              <a:ext uri="{FF2B5EF4-FFF2-40B4-BE49-F238E27FC236}">
                <a16:creationId xmlns:a16="http://schemas.microsoft.com/office/drawing/2014/main" id="{5FCC6E86-7C37-4FD2-AF0B-C9BDDBC2B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38C2FC07-A260-43C5-ABA2-A9DD5D5A8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15" name="Picture 15" descr="Logo, company name&#10;&#10;Description automatically generated">
            <a:extLst>
              <a:ext uri="{FF2B5EF4-FFF2-40B4-BE49-F238E27FC236}">
                <a16:creationId xmlns:a16="http://schemas.microsoft.com/office/drawing/2014/main" id="{2599B60C-B83F-427C-90B1-61700AB147B7}"/>
              </a:ext>
            </a:extLst>
          </p:cNvPr>
          <p:cNvPicPr>
            <a:picLocks noChangeAspect="1"/>
          </p:cNvPicPr>
          <p:nvPr/>
        </p:nvPicPr>
        <p:blipFill>
          <a:blip r:embed="rId4"/>
          <a:stretch>
            <a:fillRect/>
          </a:stretch>
        </p:blipFill>
        <p:spPr>
          <a:xfrm>
            <a:off x="3739919" y="-2068"/>
            <a:ext cx="4712163" cy="1044237"/>
          </a:xfrm>
          <a:prstGeom prst="rect">
            <a:avLst/>
          </a:prstGeom>
        </p:spPr>
      </p:pic>
      <p:pic>
        <p:nvPicPr>
          <p:cNvPr id="11" name="Graphic 10" descr="Bank">
            <a:extLst>
              <a:ext uri="{FF2B5EF4-FFF2-40B4-BE49-F238E27FC236}">
                <a16:creationId xmlns:a16="http://schemas.microsoft.com/office/drawing/2014/main" id="{5229DE0A-AC7E-46A1-ACF7-47176047F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4337" y="1407311"/>
            <a:ext cx="1371600" cy="1371600"/>
          </a:xfrm>
          <a:prstGeom prst="rect">
            <a:avLst/>
          </a:prstGeom>
        </p:spPr>
      </p:pic>
      <p:pic>
        <p:nvPicPr>
          <p:cNvPr id="13" name="Graphic 12" descr="Research">
            <a:extLst>
              <a:ext uri="{FF2B5EF4-FFF2-40B4-BE49-F238E27FC236}">
                <a16:creationId xmlns:a16="http://schemas.microsoft.com/office/drawing/2014/main" id="{21912C7E-84D9-4078-BF82-EF5F5E4D85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5715" y="1424771"/>
            <a:ext cx="1371600" cy="1371600"/>
          </a:xfrm>
          <a:prstGeom prst="rect">
            <a:avLst/>
          </a:prstGeom>
        </p:spPr>
      </p:pic>
      <p:pic>
        <p:nvPicPr>
          <p:cNvPr id="16" name="Graphic 15" descr="Lightbulb">
            <a:extLst>
              <a:ext uri="{FF2B5EF4-FFF2-40B4-BE49-F238E27FC236}">
                <a16:creationId xmlns:a16="http://schemas.microsoft.com/office/drawing/2014/main" id="{8D75EB2B-8E99-4108-A2F2-4A59B551D8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91169" y="4166364"/>
            <a:ext cx="1371600" cy="1371600"/>
          </a:xfrm>
          <a:prstGeom prst="rect">
            <a:avLst/>
          </a:prstGeom>
        </p:spPr>
      </p:pic>
      <p:pic>
        <p:nvPicPr>
          <p:cNvPr id="17" name="Graphic 16" descr="Download from cloud">
            <a:extLst>
              <a:ext uri="{FF2B5EF4-FFF2-40B4-BE49-F238E27FC236}">
                <a16:creationId xmlns:a16="http://schemas.microsoft.com/office/drawing/2014/main" id="{0761DD8C-8CA5-45F5-86E9-DD147FF492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81919" y="4270728"/>
            <a:ext cx="1371600" cy="1371600"/>
          </a:xfrm>
          <a:prstGeom prst="rect">
            <a:avLst/>
          </a:prstGeom>
        </p:spPr>
      </p:pic>
      <p:pic>
        <p:nvPicPr>
          <p:cNvPr id="21" name="Graphic 5" descr="Statistics">
            <a:extLst>
              <a:ext uri="{FF2B5EF4-FFF2-40B4-BE49-F238E27FC236}">
                <a16:creationId xmlns:a16="http://schemas.microsoft.com/office/drawing/2014/main" id="{F44CAA60-69AE-43F3-8F4F-F7C9A904BB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33409" y="4256017"/>
            <a:ext cx="1371600" cy="1401023"/>
          </a:xfrm>
          <a:prstGeom prst="rect">
            <a:avLst/>
          </a:prstGeom>
        </p:spPr>
      </p:pic>
      <p:pic>
        <p:nvPicPr>
          <p:cNvPr id="23" name="Graphic 22" descr="Folder Search">
            <a:extLst>
              <a:ext uri="{FF2B5EF4-FFF2-40B4-BE49-F238E27FC236}">
                <a16:creationId xmlns:a16="http://schemas.microsoft.com/office/drawing/2014/main" id="{4729A1EC-BF48-467E-B01D-ED18A86C3C3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53519" y="1423819"/>
            <a:ext cx="1371600" cy="1386529"/>
          </a:xfrm>
          <a:prstGeom prst="rect">
            <a:avLst/>
          </a:prstGeom>
        </p:spPr>
      </p:pic>
      <p:pic>
        <p:nvPicPr>
          <p:cNvPr id="24" name="Graphic 23" descr="Arrow circle">
            <a:extLst>
              <a:ext uri="{FF2B5EF4-FFF2-40B4-BE49-F238E27FC236}">
                <a16:creationId xmlns:a16="http://schemas.microsoft.com/office/drawing/2014/main" id="{7A3C4870-EC38-48F0-9E42-E7F39BA02FC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44200" y="1374995"/>
            <a:ext cx="1371600" cy="1371600"/>
          </a:xfrm>
          <a:prstGeom prst="rect">
            <a:avLst/>
          </a:prstGeom>
        </p:spPr>
      </p:pic>
      <p:sp>
        <p:nvSpPr>
          <p:cNvPr id="25" name="TextBox 24">
            <a:extLst>
              <a:ext uri="{FF2B5EF4-FFF2-40B4-BE49-F238E27FC236}">
                <a16:creationId xmlns:a16="http://schemas.microsoft.com/office/drawing/2014/main" id="{25005C22-264C-4908-9D2D-7A54C99E9BEA}"/>
              </a:ext>
            </a:extLst>
          </p:cNvPr>
          <p:cNvSpPr txBox="1"/>
          <p:nvPr/>
        </p:nvSpPr>
        <p:spPr>
          <a:xfrm>
            <a:off x="592282" y="2778911"/>
            <a:ext cx="3075709" cy="646331"/>
          </a:xfrm>
          <a:prstGeom prst="rect">
            <a:avLst/>
          </a:prstGeom>
          <a:noFill/>
        </p:spPr>
        <p:txBody>
          <a:bodyPr wrap="square" rtlCol="0">
            <a:spAutoFit/>
          </a:bodyPr>
          <a:lstStyle/>
          <a:p>
            <a:pPr algn="ctr"/>
            <a:r>
              <a:rPr lang="en-IN">
                <a:latin typeface="Trebuchet MS" panose="020B0603020202020204" pitchFamily="34" charset="0"/>
              </a:rPr>
              <a:t>Studer Innotec’s </a:t>
            </a:r>
          </a:p>
          <a:p>
            <a:pPr algn="ctr"/>
            <a:r>
              <a:rPr lang="en-IN">
                <a:latin typeface="Trebuchet MS" panose="020B0603020202020204" pitchFamily="34" charset="0"/>
              </a:rPr>
              <a:t>Datasets</a:t>
            </a:r>
            <a:endParaRPr lang="en-US">
              <a:latin typeface="Trebuchet MS" panose="020B0603020202020204" pitchFamily="34" charset="0"/>
            </a:endParaRPr>
          </a:p>
        </p:txBody>
      </p:sp>
      <p:sp>
        <p:nvSpPr>
          <p:cNvPr id="26" name="TextBox 25">
            <a:extLst>
              <a:ext uri="{FF2B5EF4-FFF2-40B4-BE49-F238E27FC236}">
                <a16:creationId xmlns:a16="http://schemas.microsoft.com/office/drawing/2014/main" id="{7EB47AEA-522A-4F41-AD97-CB3E043F204A}"/>
              </a:ext>
            </a:extLst>
          </p:cNvPr>
          <p:cNvSpPr txBox="1"/>
          <p:nvPr/>
        </p:nvSpPr>
        <p:spPr>
          <a:xfrm>
            <a:off x="1486272" y="5530182"/>
            <a:ext cx="3719573" cy="369332"/>
          </a:xfrm>
          <a:prstGeom prst="rect">
            <a:avLst/>
          </a:prstGeom>
          <a:noFill/>
        </p:spPr>
        <p:txBody>
          <a:bodyPr wrap="square" rtlCol="0">
            <a:spAutoFit/>
          </a:bodyPr>
          <a:lstStyle/>
          <a:p>
            <a:pPr algn="ctr"/>
            <a:r>
              <a:rPr lang="en-IN">
                <a:solidFill>
                  <a:srgbClr val="C00000"/>
                </a:solidFill>
                <a:latin typeface="Trebuchet MS" panose="020B0603020202020204" pitchFamily="34" charset="0"/>
              </a:rPr>
              <a:t>BigML</a:t>
            </a:r>
            <a:endParaRPr lang="en-US">
              <a:solidFill>
                <a:srgbClr val="C00000"/>
              </a:solidFill>
              <a:latin typeface="Trebuchet MS" panose="020B0603020202020204" pitchFamily="34" charset="0"/>
            </a:endParaRPr>
          </a:p>
        </p:txBody>
      </p:sp>
      <p:sp>
        <p:nvSpPr>
          <p:cNvPr id="27" name="TextBox 26">
            <a:extLst>
              <a:ext uri="{FF2B5EF4-FFF2-40B4-BE49-F238E27FC236}">
                <a16:creationId xmlns:a16="http://schemas.microsoft.com/office/drawing/2014/main" id="{AEF1E060-659C-4D2E-9232-254F76275586}"/>
              </a:ext>
            </a:extLst>
          </p:cNvPr>
          <p:cNvSpPr txBox="1"/>
          <p:nvPr/>
        </p:nvSpPr>
        <p:spPr>
          <a:xfrm>
            <a:off x="6028464" y="2874171"/>
            <a:ext cx="3075709" cy="369332"/>
          </a:xfrm>
          <a:prstGeom prst="rect">
            <a:avLst/>
          </a:prstGeom>
          <a:noFill/>
        </p:spPr>
        <p:txBody>
          <a:bodyPr wrap="square" rtlCol="0">
            <a:spAutoFit/>
          </a:bodyPr>
          <a:lstStyle/>
          <a:p>
            <a:pPr algn="ctr"/>
            <a:r>
              <a:rPr lang="en-IN">
                <a:latin typeface="Trebuchet MS" panose="020B0603020202020204" pitchFamily="34" charset="0"/>
              </a:rPr>
              <a:t>Data Modelling</a:t>
            </a:r>
            <a:endParaRPr lang="en-US">
              <a:latin typeface="Trebuchet MS" panose="020B0603020202020204" pitchFamily="34" charset="0"/>
            </a:endParaRPr>
          </a:p>
        </p:txBody>
      </p:sp>
      <p:sp>
        <p:nvSpPr>
          <p:cNvPr id="28" name="TextBox 27">
            <a:extLst>
              <a:ext uri="{FF2B5EF4-FFF2-40B4-BE49-F238E27FC236}">
                <a16:creationId xmlns:a16="http://schemas.microsoft.com/office/drawing/2014/main" id="{6B6F1925-17E0-4D41-BDD9-9429A3D560FE}"/>
              </a:ext>
            </a:extLst>
          </p:cNvPr>
          <p:cNvSpPr txBox="1"/>
          <p:nvPr/>
        </p:nvSpPr>
        <p:spPr>
          <a:xfrm>
            <a:off x="7630019" y="5530182"/>
            <a:ext cx="3075709" cy="646331"/>
          </a:xfrm>
          <a:prstGeom prst="rect">
            <a:avLst/>
          </a:prstGeom>
          <a:noFill/>
        </p:spPr>
        <p:txBody>
          <a:bodyPr wrap="square" rtlCol="0">
            <a:spAutoFit/>
          </a:bodyPr>
          <a:lstStyle/>
          <a:p>
            <a:pPr algn="ctr"/>
            <a:r>
              <a:rPr lang="en-IN">
                <a:solidFill>
                  <a:srgbClr val="C00000"/>
                </a:solidFill>
                <a:latin typeface="Trebuchet MS" panose="020B0603020202020204" pitchFamily="34" charset="0"/>
              </a:rPr>
              <a:t>Prediction</a:t>
            </a:r>
          </a:p>
          <a:p>
            <a:pPr algn="ctr"/>
            <a:r>
              <a:rPr lang="en-IN">
                <a:solidFill>
                  <a:srgbClr val="C00000"/>
                </a:solidFill>
                <a:latin typeface="Trebuchet MS" panose="020B0603020202020204" pitchFamily="34" charset="0"/>
              </a:rPr>
              <a:t>Decision-making</a:t>
            </a:r>
            <a:endParaRPr lang="en-US">
              <a:solidFill>
                <a:srgbClr val="C00000"/>
              </a:solidFill>
              <a:latin typeface="Trebuchet MS" panose="020B0603020202020204" pitchFamily="34" charset="0"/>
            </a:endParaRPr>
          </a:p>
        </p:txBody>
      </p:sp>
      <p:sp>
        <p:nvSpPr>
          <p:cNvPr id="29" name="TextBox 16">
            <a:extLst>
              <a:ext uri="{FF2B5EF4-FFF2-40B4-BE49-F238E27FC236}">
                <a16:creationId xmlns:a16="http://schemas.microsoft.com/office/drawing/2014/main" id="{714123BF-5B8C-4C70-B39C-8A01E6997836}"/>
              </a:ext>
            </a:extLst>
          </p:cNvPr>
          <p:cNvSpPr txBox="1"/>
          <p:nvPr/>
        </p:nvSpPr>
        <p:spPr>
          <a:xfrm>
            <a:off x="3911870" y="2870313"/>
            <a:ext cx="211659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C00000"/>
                </a:solidFill>
                <a:latin typeface="Trebuchet MS"/>
              </a:rPr>
              <a:t>Data Exploration</a:t>
            </a:r>
          </a:p>
        </p:txBody>
      </p:sp>
      <p:sp>
        <p:nvSpPr>
          <p:cNvPr id="30" name="TextBox 37">
            <a:extLst>
              <a:ext uri="{FF2B5EF4-FFF2-40B4-BE49-F238E27FC236}">
                <a16:creationId xmlns:a16="http://schemas.microsoft.com/office/drawing/2014/main" id="{A8413561-3815-4C86-8728-D507FD90B2E1}"/>
              </a:ext>
            </a:extLst>
          </p:cNvPr>
          <p:cNvSpPr txBox="1"/>
          <p:nvPr/>
        </p:nvSpPr>
        <p:spPr>
          <a:xfrm>
            <a:off x="5612158" y="5642328"/>
            <a:ext cx="166695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atin typeface="Trebuchet MS" panose="020B0603020202020204" pitchFamily="34" charset="0"/>
              </a:rPr>
              <a:t>Data Analysis</a:t>
            </a:r>
          </a:p>
        </p:txBody>
      </p:sp>
      <p:sp>
        <p:nvSpPr>
          <p:cNvPr id="31" name="TextBox 36">
            <a:extLst>
              <a:ext uri="{FF2B5EF4-FFF2-40B4-BE49-F238E27FC236}">
                <a16:creationId xmlns:a16="http://schemas.microsoft.com/office/drawing/2014/main" id="{85E146F2-E592-470D-8B60-D04F3E5993B4}"/>
              </a:ext>
            </a:extLst>
          </p:cNvPr>
          <p:cNvSpPr txBox="1"/>
          <p:nvPr/>
        </p:nvSpPr>
        <p:spPr>
          <a:xfrm>
            <a:off x="9327589" y="2730418"/>
            <a:ext cx="2004821"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C00000"/>
                </a:solidFill>
                <a:latin typeface="Trebuchet MS" panose="020B0603020202020204" pitchFamily="34" charset="0"/>
              </a:rPr>
              <a:t>Data Preprocessing</a:t>
            </a:r>
          </a:p>
        </p:txBody>
      </p:sp>
      <p:pic>
        <p:nvPicPr>
          <p:cNvPr id="4" name="Sunil Raj - Introduction">
            <a:hlinkClick r:id="" action="ppaction://media"/>
            <a:extLst>
              <a:ext uri="{FF2B5EF4-FFF2-40B4-BE49-F238E27FC236}">
                <a16:creationId xmlns:a16="http://schemas.microsoft.com/office/drawing/2014/main" id="{555DC2B7-F5F5-4F6C-88D0-8B76A2494AD5}"/>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287917" y="215250"/>
            <a:ext cx="609600" cy="609600"/>
          </a:xfrm>
          <a:prstGeom prst="rect">
            <a:avLst/>
          </a:prstGeom>
        </p:spPr>
      </p:pic>
    </p:spTree>
    <p:extLst>
      <p:ext uri="{BB962C8B-B14F-4D97-AF65-F5344CB8AC3E}">
        <p14:creationId xmlns:p14="http://schemas.microsoft.com/office/powerpoint/2010/main" val="27844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7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63E73-97C6-4AFE-BBCC-3F13D4DCB34F}"/>
              </a:ext>
            </a:extLst>
          </p:cNvPr>
          <p:cNvSpPr>
            <a:spLocks noGrp="1"/>
          </p:cNvSpPr>
          <p:nvPr>
            <p:ph type="title"/>
          </p:nvPr>
        </p:nvSpPr>
        <p:spPr>
          <a:xfrm>
            <a:off x="758952" y="758951"/>
            <a:ext cx="4782039" cy="1966747"/>
          </a:xfrm>
        </p:spPr>
        <p:txBody>
          <a:bodyPr anchor="ctr">
            <a:normAutofit/>
          </a:bodyPr>
          <a:lstStyle/>
          <a:p>
            <a:r>
              <a:rPr lang="en-GB" i="0"/>
              <a:t>Failed Approaches</a:t>
            </a:r>
          </a:p>
        </p:txBody>
      </p:sp>
      <p:cxnSp>
        <p:nvCxnSpPr>
          <p:cNvPr id="41" name="Straight Connector 40">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347016-5401-434E-893C-58F987270898}"/>
              </a:ext>
            </a:extLst>
          </p:cNvPr>
          <p:cNvSpPr>
            <a:spLocks noGrp="1"/>
          </p:cNvSpPr>
          <p:nvPr>
            <p:ph idx="1"/>
          </p:nvPr>
        </p:nvSpPr>
        <p:spPr>
          <a:xfrm>
            <a:off x="758826" y="3161684"/>
            <a:ext cx="4782166" cy="2620405"/>
          </a:xfrm>
        </p:spPr>
        <p:txBody>
          <a:bodyPr vert="horz" lIns="91440" tIns="45720" rIns="91440" bIns="45720" rtlCol="0" anchor="t">
            <a:noAutofit/>
          </a:bodyPr>
          <a:lstStyle/>
          <a:p>
            <a:pPr>
              <a:lnSpc>
                <a:spcPct val="100000"/>
              </a:lnSpc>
            </a:pPr>
            <a:r>
              <a:rPr lang="en-GB" sz="1800"/>
              <a:t>While merging the files by year, some had to be ignored due to parse errors</a:t>
            </a:r>
          </a:p>
          <a:p>
            <a:pPr>
              <a:lnSpc>
                <a:spcPct val="100000"/>
              </a:lnSpc>
            </a:pPr>
            <a:r>
              <a:rPr lang="en-GB" sz="1800"/>
              <a:t>Excel does not support more than a 1 million rows</a:t>
            </a:r>
          </a:p>
          <a:p>
            <a:pPr>
              <a:lnSpc>
                <a:spcPct val="100000"/>
              </a:lnSpc>
            </a:pPr>
            <a:r>
              <a:rPr lang="en-GB" sz="1800"/>
              <a:t>Tried to combine log files using excel script but we faced some issues</a:t>
            </a:r>
          </a:p>
          <a:p>
            <a:pPr>
              <a:lnSpc>
                <a:spcPct val="100000"/>
              </a:lnSpc>
            </a:pPr>
            <a:r>
              <a:rPr lang="en-GB" sz="1800"/>
              <a:t>3 rows of headers had to be declared as one general header to merge data for each year in separate files</a:t>
            </a:r>
          </a:p>
          <a:p>
            <a:pPr>
              <a:lnSpc>
                <a:spcPct val="100000"/>
              </a:lnSpc>
            </a:pPr>
            <a:r>
              <a:rPr lang="en-GB" sz="1800"/>
              <a:t>last 3 rows had some information that could not be combined </a:t>
            </a:r>
          </a:p>
        </p:txBody>
      </p:sp>
      <p:pic>
        <p:nvPicPr>
          <p:cNvPr id="16" name="Graphic 15" descr="White bulbs with a yellow one standing out">
            <a:extLst>
              <a:ext uri="{FF2B5EF4-FFF2-40B4-BE49-F238E27FC236}">
                <a16:creationId xmlns:a16="http://schemas.microsoft.com/office/drawing/2014/main" id="{EB83160E-8BA7-4846-9F10-B0A814272FE6}"/>
              </a:ext>
            </a:extLst>
          </p:cNvPr>
          <p:cNvPicPr>
            <a:picLocks noChangeAspect="1"/>
          </p:cNvPicPr>
          <p:nvPr/>
        </p:nvPicPr>
        <p:blipFill rotWithShape="1">
          <a:blip r:embed="rId2"/>
          <a:srcRect l="31712" r="8953" b="-1"/>
          <a:stretch/>
        </p:blipFill>
        <p:spPr>
          <a:xfrm>
            <a:off x="6096000" y="10"/>
            <a:ext cx="6095998" cy="6857990"/>
          </a:xfrm>
          <a:prstGeom prst="rect">
            <a:avLst/>
          </a:prstGeom>
        </p:spPr>
      </p:pic>
      <p:sp>
        <p:nvSpPr>
          <p:cNvPr id="43"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98603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BCA71-3C2F-46B5-811A-D0B0DAF098CA}"/>
              </a:ext>
            </a:extLst>
          </p:cNvPr>
          <p:cNvSpPr>
            <a:spLocks noGrp="1"/>
          </p:cNvSpPr>
          <p:nvPr>
            <p:ph type="title"/>
          </p:nvPr>
        </p:nvSpPr>
        <p:spPr>
          <a:xfrm>
            <a:off x="758952" y="379475"/>
            <a:ext cx="10671048" cy="1554480"/>
          </a:xfrm>
        </p:spPr>
        <p:txBody>
          <a:bodyPr anchor="ctr">
            <a:normAutofit/>
          </a:bodyPr>
          <a:lstStyle/>
          <a:p>
            <a:r>
              <a:rPr lang="en-US" i="0">
                <a:solidFill>
                  <a:schemeClr val="bg1"/>
                </a:solidFill>
              </a:rPr>
              <a:t>Findings &amp; Recommendations</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TextBox 3">
            <a:extLst>
              <a:ext uri="{FF2B5EF4-FFF2-40B4-BE49-F238E27FC236}">
                <a16:creationId xmlns:a16="http://schemas.microsoft.com/office/drawing/2014/main" id="{5ED87674-BAA9-4762-BC9D-62A9141831DB}"/>
              </a:ext>
            </a:extLst>
          </p:cNvPr>
          <p:cNvSpPr txBox="1"/>
          <p:nvPr/>
        </p:nvSpPr>
        <p:spPr>
          <a:xfrm>
            <a:off x="145007" y="2569668"/>
            <a:ext cx="1176866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The hourly trend of the energy consumption &amp; production shows that daytime power consumption is lower than evening time.</a:t>
            </a:r>
          </a:p>
          <a:p>
            <a:endParaRPr lang="en-US" sz="2400">
              <a:ea typeface="+mn-lt"/>
              <a:cs typeface="+mn-lt"/>
            </a:endParaRPr>
          </a:p>
          <a:p>
            <a:pPr marL="285750" indent="-285750">
              <a:buFont typeface="Arial"/>
              <a:buChar char="•"/>
            </a:pPr>
            <a:r>
              <a:rPr lang="en-US" sz="2400">
                <a:ea typeface="+mn-lt"/>
                <a:cs typeface="+mn-lt"/>
              </a:rPr>
              <a:t>The recommendation here is be efficient is to optimize the power generation to produce more energy during peak hours.</a:t>
            </a:r>
            <a:endParaRPr lang="en-US" sz="2400"/>
          </a:p>
          <a:p>
            <a:endParaRPr lang="en-US" sz="2400"/>
          </a:p>
          <a:p>
            <a:pPr marL="285750" indent="-285750">
              <a:buFont typeface="Arial"/>
              <a:buChar char="•"/>
            </a:pPr>
            <a:r>
              <a:rPr lang="en-US" sz="2400"/>
              <a:t>The power generated by diesel genset per hour in year 2015 and 2020 are similar.</a:t>
            </a:r>
          </a:p>
          <a:p>
            <a:endParaRPr lang="en-US" sz="2400"/>
          </a:p>
          <a:p>
            <a:pPr marL="285750" indent="-285750">
              <a:buFont typeface="Arial"/>
              <a:buChar char="•"/>
            </a:pPr>
            <a:r>
              <a:rPr lang="en-US" sz="2400"/>
              <a:t>After cleaning the null value P out Max (KVA) L1 contains much more value than </a:t>
            </a:r>
            <a:r>
              <a:rPr lang="en-US" sz="2400">
                <a:ea typeface="+mn-lt"/>
                <a:cs typeface="+mn-lt"/>
              </a:rPr>
              <a:t>P out Max (KVA) L2 and P out Max (KVA) L3.</a:t>
            </a:r>
          </a:p>
        </p:txBody>
      </p:sp>
    </p:spTree>
    <p:extLst>
      <p:ext uri="{BB962C8B-B14F-4D97-AF65-F5344CB8AC3E}">
        <p14:creationId xmlns:p14="http://schemas.microsoft.com/office/powerpoint/2010/main" val="159628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8">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F7A7B-21D1-4447-A03A-E8DD5E8D4F69}"/>
              </a:ext>
            </a:extLst>
          </p:cNvPr>
          <p:cNvSpPr>
            <a:spLocks noGrp="1"/>
          </p:cNvSpPr>
          <p:nvPr>
            <p:ph type="title"/>
          </p:nvPr>
        </p:nvSpPr>
        <p:spPr>
          <a:xfrm>
            <a:off x="758952" y="379475"/>
            <a:ext cx="10671048" cy="1554480"/>
          </a:xfrm>
        </p:spPr>
        <p:txBody>
          <a:bodyPr anchor="ctr">
            <a:normAutofit/>
          </a:bodyPr>
          <a:lstStyle/>
          <a:p>
            <a:r>
              <a:rPr lang="en-US" i="0" dirty="0">
                <a:solidFill>
                  <a:schemeClr val="bg1"/>
                </a:solidFill>
              </a:rPr>
              <a:t>Conclusion</a:t>
            </a:r>
          </a:p>
        </p:txBody>
      </p:sp>
      <p:sp>
        <p:nvSpPr>
          <p:cNvPr id="3" name="Content Placeholder 2">
            <a:extLst>
              <a:ext uri="{FF2B5EF4-FFF2-40B4-BE49-F238E27FC236}">
                <a16:creationId xmlns:a16="http://schemas.microsoft.com/office/drawing/2014/main" id="{C3617B15-4FCC-44C7-B46D-532992908830}"/>
              </a:ext>
            </a:extLst>
          </p:cNvPr>
          <p:cNvSpPr>
            <a:spLocks noGrp="1"/>
          </p:cNvSpPr>
          <p:nvPr>
            <p:ph idx="1"/>
          </p:nvPr>
        </p:nvSpPr>
        <p:spPr>
          <a:xfrm>
            <a:off x="701315" y="2837770"/>
            <a:ext cx="10540329" cy="3174357"/>
          </a:xfrm>
        </p:spPr>
        <p:txBody>
          <a:bodyPr vert="horz" lIns="91440" tIns="45720" rIns="91440" bIns="45720" rtlCol="0" anchor="t">
            <a:noAutofit/>
          </a:bodyPr>
          <a:lstStyle/>
          <a:p>
            <a:r>
              <a:rPr lang="en-US" sz="2400" dirty="0">
                <a:latin typeface="Avenir Next LT Pro"/>
                <a:ea typeface="+mn-lt"/>
                <a:cs typeface="+mn-lt"/>
              </a:rPr>
              <a:t>The trends show us that there are specific times when the power consumption is higher.</a:t>
            </a:r>
            <a:endParaRPr lang="en-US" sz="2400"/>
          </a:p>
          <a:p>
            <a:r>
              <a:rPr lang="en-US" sz="2400" dirty="0">
                <a:latin typeface="Avenir Next LT Pro"/>
                <a:ea typeface="+mn-lt"/>
                <a:cs typeface="+mn-lt"/>
              </a:rPr>
              <a:t>The goal is to explore these trends across all years (2015 – 2020).</a:t>
            </a:r>
          </a:p>
          <a:p>
            <a:r>
              <a:rPr lang="en-US" sz="2400" dirty="0">
                <a:latin typeface="Avenir Next LT Pro"/>
                <a:ea typeface="+mn-lt"/>
                <a:cs typeface="+mn-lt"/>
              </a:rPr>
              <a:t>Optimizing power generation according to the trends will help increase the efficiency of the equipment.</a:t>
            </a:r>
          </a:p>
          <a:p>
            <a:r>
              <a:rPr lang="en-US" sz="2400" dirty="0">
                <a:latin typeface="Avenir Next LT Pro"/>
                <a:ea typeface="+mn-lt"/>
                <a:cs typeface="+mn-lt"/>
              </a:rPr>
              <a:t>P out Max (KVA) L1 should be considered because the other phases are not being utilized as much.</a:t>
            </a:r>
          </a:p>
          <a:p>
            <a:r>
              <a:rPr lang="en-US" sz="2400">
                <a:ea typeface="+mn-lt"/>
                <a:cs typeface="+mn-lt"/>
              </a:rPr>
              <a:t>All the data analysis and visualization tools are significant in helping to understand how Studer </a:t>
            </a:r>
            <a:r>
              <a:rPr lang="en-US" sz="2400" err="1">
                <a:ea typeface="+mn-lt"/>
                <a:cs typeface="+mn-lt"/>
              </a:rPr>
              <a:t>Innotec</a:t>
            </a:r>
            <a:r>
              <a:rPr lang="en-US" sz="2400">
                <a:ea typeface="+mn-lt"/>
                <a:cs typeface="+mn-lt"/>
              </a:rPr>
              <a:t> can optimize its goal of solar power optimization.</a:t>
            </a:r>
          </a:p>
          <a:p>
            <a:r>
              <a:rPr lang="en-US" sz="2400">
                <a:ea typeface="+mn-lt"/>
                <a:cs typeface="+mn-lt"/>
              </a:rPr>
              <a:t> Among the data visualization tools, tableau comes in handy in helping to give insights on the right way of ensuring solar optimization.</a:t>
            </a:r>
            <a:endParaRPr lang="en-US"/>
          </a:p>
          <a:p>
            <a:endParaRPr lang="en-US" sz="1200">
              <a:ea typeface="+mn-lt"/>
              <a:cs typeface="+mn-lt"/>
            </a:endParaRPr>
          </a:p>
        </p:txBody>
      </p:sp>
      <p:sp>
        <p:nvSpPr>
          <p:cNvPr id="2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6420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6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219AD-7E8C-6745-A015-93D1DBB22090}"/>
              </a:ext>
            </a:extLst>
          </p:cNvPr>
          <p:cNvSpPr>
            <a:spLocks noGrp="1"/>
          </p:cNvSpPr>
          <p:nvPr>
            <p:ph type="title"/>
          </p:nvPr>
        </p:nvSpPr>
        <p:spPr>
          <a:xfrm>
            <a:off x="5877532" y="1063255"/>
            <a:ext cx="5312254" cy="1806727"/>
          </a:xfrm>
        </p:spPr>
        <p:txBody>
          <a:bodyPr vert="horz" lIns="91440" tIns="45720" rIns="91440" bIns="45720" rtlCol="0">
            <a:normAutofit/>
          </a:bodyPr>
          <a:lstStyle/>
          <a:p>
            <a:r>
              <a:rPr lang="en-US" i="0">
                <a:latin typeface="Arial Unicode MS"/>
                <a:ea typeface="Arial Unicode MS"/>
                <a:cs typeface="Arial Unicode MS"/>
              </a:rPr>
              <a:t>Executive</a:t>
            </a:r>
            <a:r>
              <a:rPr lang="en-US" i="0" kern="1200" spc="100" baseline="0">
                <a:latin typeface="+mj-lt"/>
                <a:ea typeface="+mj-ea"/>
                <a:cs typeface="+mj-cs"/>
              </a:rPr>
              <a:t> </a:t>
            </a:r>
            <a:r>
              <a:rPr lang="en-US" i="0">
                <a:latin typeface="Arial Unicode MS"/>
                <a:ea typeface="Arial Unicode MS"/>
                <a:cs typeface="Arial Unicode MS"/>
              </a:rPr>
              <a:t>Summary</a:t>
            </a:r>
          </a:p>
        </p:txBody>
      </p:sp>
      <p:pic>
        <p:nvPicPr>
          <p:cNvPr id="37" name="Picture 38" descr="Close-up of two people's hands pointing at laptop screen with stack of 4 books in background, one person holding a pen">
            <a:extLst>
              <a:ext uri="{FF2B5EF4-FFF2-40B4-BE49-F238E27FC236}">
                <a16:creationId xmlns:a16="http://schemas.microsoft.com/office/drawing/2014/main" id="{83C95ABD-178A-491E-A972-C3E1ADF4A8DB}"/>
              </a:ext>
            </a:extLst>
          </p:cNvPr>
          <p:cNvPicPr>
            <a:picLocks noChangeAspect="1"/>
          </p:cNvPicPr>
          <p:nvPr/>
        </p:nvPicPr>
        <p:blipFill rotWithShape="1">
          <a:blip r:embed="rId4"/>
          <a:srcRect l="19089" r="30151"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59" name="Straight Connector 62">
            <a:extLst>
              <a:ext uri="{FF2B5EF4-FFF2-40B4-BE49-F238E27FC236}">
                <a16:creationId xmlns:a16="http://schemas.microsoft.com/office/drawing/2014/main" id="{C1FC086D-39EC-448D-97E7-FF23235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86332" y="3088919"/>
            <a:ext cx="52120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0"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graphicFrame>
        <p:nvGraphicFramePr>
          <p:cNvPr id="32" name="TextBox 3">
            <a:extLst>
              <a:ext uri="{FF2B5EF4-FFF2-40B4-BE49-F238E27FC236}">
                <a16:creationId xmlns:a16="http://schemas.microsoft.com/office/drawing/2014/main" id="{3510BE72-336D-40B1-8574-CC5DAC8A2A90}"/>
              </a:ext>
            </a:extLst>
          </p:cNvPr>
          <p:cNvGraphicFramePr/>
          <p:nvPr>
            <p:extLst>
              <p:ext uri="{D42A27DB-BD31-4B8C-83A1-F6EECF244321}">
                <p14:modId xmlns:p14="http://schemas.microsoft.com/office/powerpoint/2010/main" val="2478652617"/>
              </p:ext>
            </p:extLst>
          </p:nvPr>
        </p:nvGraphicFramePr>
        <p:xfrm>
          <a:off x="5877532" y="3309582"/>
          <a:ext cx="5772329" cy="31465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unil Raj - ES">
            <a:hlinkClick r:id="" action="ppaction://media"/>
            <a:extLst>
              <a:ext uri="{FF2B5EF4-FFF2-40B4-BE49-F238E27FC236}">
                <a16:creationId xmlns:a16="http://schemas.microsoft.com/office/drawing/2014/main" id="{4BAA8F43-AD22-4694-8100-83E708810F8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57580" y="226828"/>
            <a:ext cx="609600" cy="609600"/>
          </a:xfrm>
          <a:prstGeom prst="rect">
            <a:avLst/>
          </a:prstGeom>
        </p:spPr>
      </p:pic>
    </p:spTree>
    <p:extLst>
      <p:ext uri="{BB962C8B-B14F-4D97-AF65-F5344CB8AC3E}">
        <p14:creationId xmlns:p14="http://schemas.microsoft.com/office/powerpoint/2010/main" val="267683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8" name="Rectangle 4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6">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219AD-7E8C-6745-A015-93D1DBB22090}"/>
              </a:ext>
            </a:extLst>
          </p:cNvPr>
          <p:cNvSpPr>
            <a:spLocks noGrp="1"/>
          </p:cNvSpPr>
          <p:nvPr>
            <p:ph type="title"/>
          </p:nvPr>
        </p:nvSpPr>
        <p:spPr>
          <a:xfrm>
            <a:off x="758952" y="420625"/>
            <a:ext cx="10667998" cy="1326814"/>
          </a:xfrm>
        </p:spPr>
        <p:txBody>
          <a:bodyPr vert="horz" lIns="91440" tIns="45720" rIns="91440" bIns="45720" rtlCol="0" anchor="ctr">
            <a:normAutofit/>
          </a:bodyPr>
          <a:lstStyle/>
          <a:p>
            <a:r>
              <a:rPr lang="en-US" i="0">
                <a:solidFill>
                  <a:schemeClr val="bg1"/>
                </a:solidFill>
                <a:latin typeface="Arial Unicode MS"/>
                <a:ea typeface="Arial Unicode MS"/>
                <a:cs typeface="Arial Unicode MS"/>
              </a:rPr>
              <a:t>Business</a:t>
            </a:r>
            <a:r>
              <a:rPr lang="en-US" i="1" kern="1200" spc="100" baseline="0">
                <a:solidFill>
                  <a:schemeClr val="bg1"/>
                </a:solidFill>
                <a:latin typeface="+mj-lt"/>
                <a:ea typeface="+mj-ea"/>
                <a:cs typeface="+mj-cs"/>
              </a:rPr>
              <a:t> </a:t>
            </a:r>
            <a:r>
              <a:rPr lang="en-US" i="0">
                <a:solidFill>
                  <a:schemeClr val="bg1"/>
                </a:solidFill>
                <a:latin typeface="Arial Unicode MS"/>
                <a:ea typeface="Arial Unicode MS"/>
                <a:cs typeface="Arial Unicode MS"/>
              </a:rPr>
              <a:t>Questions</a:t>
            </a:r>
            <a:r>
              <a:rPr lang="en-US" i="1" kern="1200" spc="100" baseline="0">
                <a:solidFill>
                  <a:schemeClr val="bg1"/>
                </a:solidFill>
                <a:latin typeface="+mj-lt"/>
                <a:ea typeface="+mj-ea"/>
                <a:cs typeface="+mj-cs"/>
              </a:rPr>
              <a:t> </a:t>
            </a:r>
          </a:p>
        </p:txBody>
      </p:sp>
      <p:sp>
        <p:nvSpPr>
          <p:cNvPr id="5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56841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txBody>
          <a:bodyPr anchor="ctr"/>
          <a:lstStyle/>
          <a:p>
            <a:endParaRPr lang="en-US"/>
          </a:p>
        </p:txBody>
      </p:sp>
      <p:graphicFrame>
        <p:nvGraphicFramePr>
          <p:cNvPr id="53" name="TextBox 2">
            <a:extLst>
              <a:ext uri="{FF2B5EF4-FFF2-40B4-BE49-F238E27FC236}">
                <a16:creationId xmlns:a16="http://schemas.microsoft.com/office/drawing/2014/main" id="{CEAEC0A3-27D7-4CD8-9DEF-F2DB24A32C17}"/>
              </a:ext>
            </a:extLst>
          </p:cNvPr>
          <p:cNvGraphicFramePr/>
          <p:nvPr>
            <p:extLst>
              <p:ext uri="{D42A27DB-BD31-4B8C-83A1-F6EECF244321}">
                <p14:modId xmlns:p14="http://schemas.microsoft.com/office/powerpoint/2010/main" val="1200418697"/>
              </p:ext>
            </p:extLst>
          </p:nvPr>
        </p:nvGraphicFramePr>
        <p:xfrm>
          <a:off x="758953" y="2606722"/>
          <a:ext cx="10671048" cy="31768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Sunil Raj - Biz Q's">
            <a:hlinkClick r:id="" action="ppaction://media"/>
            <a:extLst>
              <a:ext uri="{FF2B5EF4-FFF2-40B4-BE49-F238E27FC236}">
                <a16:creationId xmlns:a16="http://schemas.microsoft.com/office/drawing/2014/main" id="{6DE9BB4E-B2E3-438E-992C-AA8CA484380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17351" y="673185"/>
            <a:ext cx="609600" cy="609600"/>
          </a:xfrm>
          <a:prstGeom prst="rect">
            <a:avLst/>
          </a:prstGeom>
        </p:spPr>
      </p:pic>
    </p:spTree>
    <p:extLst>
      <p:ext uri="{BB962C8B-B14F-4D97-AF65-F5344CB8AC3E}">
        <p14:creationId xmlns:p14="http://schemas.microsoft.com/office/powerpoint/2010/main" val="422908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219AD-7E8C-6745-A015-93D1DBB22090}"/>
              </a:ext>
            </a:extLst>
          </p:cNvPr>
          <p:cNvSpPr>
            <a:spLocks noGrp="1"/>
          </p:cNvSpPr>
          <p:nvPr>
            <p:ph type="title"/>
          </p:nvPr>
        </p:nvSpPr>
        <p:spPr>
          <a:xfrm>
            <a:off x="758952" y="379475"/>
            <a:ext cx="10671048" cy="1554480"/>
          </a:xfrm>
        </p:spPr>
        <p:txBody>
          <a:bodyPr vert="horz" lIns="91440" tIns="45720" rIns="91440" bIns="45720" rtlCol="0" anchor="ctr">
            <a:normAutofit/>
          </a:bodyPr>
          <a:lstStyle/>
          <a:p>
            <a:r>
              <a:rPr lang="en-US" i="0" kern="1200" spc="100" baseline="0">
                <a:solidFill>
                  <a:schemeClr val="bg1"/>
                </a:solidFill>
                <a:latin typeface="+mj-lt"/>
                <a:ea typeface="+mj-ea"/>
                <a:cs typeface="+mj-cs"/>
              </a:rPr>
              <a:t>Scope</a:t>
            </a:r>
          </a:p>
        </p:txBody>
      </p:sp>
      <p:sp>
        <p:nvSpPr>
          <p:cNvPr id="4" name="TextBox 3">
            <a:extLst>
              <a:ext uri="{FF2B5EF4-FFF2-40B4-BE49-F238E27FC236}">
                <a16:creationId xmlns:a16="http://schemas.microsoft.com/office/drawing/2014/main" id="{7C7A5BA3-E567-4A81-91C1-D392AF0C6E84}"/>
              </a:ext>
            </a:extLst>
          </p:cNvPr>
          <p:cNvSpPr txBox="1"/>
          <p:nvPr/>
        </p:nvSpPr>
        <p:spPr>
          <a:xfrm>
            <a:off x="758824" y="2435204"/>
            <a:ext cx="10482819" cy="409450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182880">
              <a:lnSpc>
                <a:spcPct val="110000"/>
              </a:lnSpc>
              <a:spcBef>
                <a:spcPts val="400"/>
              </a:spcBef>
              <a:spcAft>
                <a:spcPts val="400"/>
              </a:spcAft>
              <a:buFont typeface="Arial" panose="020B0604020202020204" pitchFamily="34" charset="0"/>
            </a:pPr>
            <a:endParaRPr lang="en-US">
              <a:solidFill>
                <a:schemeClr val="tx1">
                  <a:lumMod val="85000"/>
                  <a:lumOff val="15000"/>
                </a:schemeClr>
              </a:solidFill>
              <a:highlight>
                <a:srgbClr val="FFFF00"/>
              </a:highlight>
            </a:endParaRPr>
          </a:p>
          <a:p>
            <a:pPr marL="342900" indent="-342900">
              <a:lnSpc>
                <a:spcPct val="110000"/>
              </a:lnSpc>
              <a:spcBef>
                <a:spcPts val="400"/>
              </a:spcBef>
              <a:spcAft>
                <a:spcPts val="400"/>
              </a:spcAft>
              <a:buFont typeface="Arial"/>
              <a:buChar char="•"/>
            </a:pPr>
            <a:r>
              <a:rPr lang="en-US" sz="2400">
                <a:solidFill>
                  <a:schemeClr val="tx1">
                    <a:lumMod val="85000"/>
                    <a:lumOff val="15000"/>
                  </a:schemeClr>
                </a:solidFill>
              </a:rPr>
              <a:t>Data transformation/cleaning using Excel and Python to merge the log files by year.</a:t>
            </a:r>
          </a:p>
          <a:p>
            <a:pPr marL="342900" indent="-342900">
              <a:lnSpc>
                <a:spcPct val="110000"/>
              </a:lnSpc>
              <a:spcBef>
                <a:spcPts val="400"/>
              </a:spcBef>
              <a:spcAft>
                <a:spcPts val="400"/>
              </a:spcAft>
              <a:buFont typeface="Arial"/>
              <a:buChar char="•"/>
            </a:pPr>
            <a:r>
              <a:rPr lang="en-US" sz="2400">
                <a:solidFill>
                  <a:schemeClr val="tx1">
                    <a:lumMod val="85000"/>
                    <a:lumOff val="15000"/>
                  </a:schemeClr>
                </a:solidFill>
              </a:rPr>
              <a:t>Once the data is processed and cleaned, use tools like Tableau and </a:t>
            </a:r>
            <a:r>
              <a:rPr lang="en-US" sz="2400" err="1">
                <a:solidFill>
                  <a:schemeClr val="tx1">
                    <a:lumMod val="85000"/>
                    <a:lumOff val="15000"/>
                  </a:schemeClr>
                </a:solidFill>
              </a:rPr>
              <a:t>Bigml</a:t>
            </a:r>
            <a:r>
              <a:rPr lang="en-US" sz="2400">
                <a:solidFill>
                  <a:schemeClr val="tx1">
                    <a:lumMod val="85000"/>
                    <a:lumOff val="15000"/>
                  </a:schemeClr>
                </a:solidFill>
              </a:rPr>
              <a:t>.</a:t>
            </a:r>
          </a:p>
          <a:p>
            <a:pPr marL="342900" indent="-342900">
              <a:lnSpc>
                <a:spcPct val="110000"/>
              </a:lnSpc>
              <a:spcBef>
                <a:spcPts val="400"/>
              </a:spcBef>
              <a:spcAft>
                <a:spcPts val="400"/>
              </a:spcAft>
              <a:buFont typeface="Arial"/>
              <a:buChar char="•"/>
            </a:pPr>
            <a:r>
              <a:rPr lang="en-US" sz="2400">
                <a:solidFill>
                  <a:schemeClr val="tx1">
                    <a:lumMod val="85000"/>
                    <a:lumOff val="15000"/>
                  </a:schemeClr>
                </a:solidFill>
              </a:rPr>
              <a:t>Build an interactive dashboard to provide power consumption details by year, month and day.</a:t>
            </a:r>
          </a:p>
          <a:p>
            <a:pPr marL="342900" indent="-342900">
              <a:lnSpc>
                <a:spcPct val="110000"/>
              </a:lnSpc>
              <a:spcBef>
                <a:spcPts val="400"/>
              </a:spcBef>
              <a:spcAft>
                <a:spcPts val="400"/>
              </a:spcAft>
              <a:buFont typeface="Arial"/>
              <a:buChar char="•"/>
            </a:pPr>
            <a:r>
              <a:rPr lang="en-US" sz="2400">
                <a:solidFill>
                  <a:schemeClr val="tx1">
                    <a:lumMod val="85000"/>
                    <a:lumOff val="15000"/>
                  </a:schemeClr>
                </a:solidFill>
              </a:rPr>
              <a:t>Make effective findings and recommendations to help answer the business questions.</a:t>
            </a:r>
          </a:p>
        </p:txBody>
      </p:sp>
      <p:sp>
        <p:nvSpPr>
          <p:cNvPr id="61"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Audio Recording 2021年11月7日 下午1:27:21" descr="Audio Recording 2021年11月7日 下午1:27:21">
            <a:hlinkClick r:id="" action="ppaction://media"/>
            <a:extLst>
              <a:ext uri="{FF2B5EF4-FFF2-40B4-BE49-F238E27FC236}">
                <a16:creationId xmlns:a16="http://schemas.microsoft.com/office/drawing/2014/main" id="{964DCB18-535A-1445-8627-CA369C1D60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35243" y="736599"/>
            <a:ext cx="812800" cy="812800"/>
          </a:xfrm>
          <a:prstGeom prst="rect">
            <a:avLst/>
          </a:prstGeom>
        </p:spPr>
      </p:pic>
    </p:spTree>
    <p:extLst>
      <p:ext uri="{BB962C8B-B14F-4D97-AF65-F5344CB8AC3E}">
        <p14:creationId xmlns:p14="http://schemas.microsoft.com/office/powerpoint/2010/main" val="142175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2B54CA-F4F2-44BF-864B-EAAEDC906361}"/>
              </a:ext>
            </a:extLst>
          </p:cNvPr>
          <p:cNvSpPr>
            <a:spLocks noGrp="1"/>
          </p:cNvSpPr>
          <p:nvPr>
            <p:ph type="title"/>
          </p:nvPr>
        </p:nvSpPr>
        <p:spPr>
          <a:xfrm>
            <a:off x="758952" y="379475"/>
            <a:ext cx="10671048" cy="1554480"/>
          </a:xfrm>
        </p:spPr>
        <p:txBody>
          <a:bodyPr anchor="ctr">
            <a:normAutofit/>
          </a:bodyPr>
          <a:lstStyle/>
          <a:p>
            <a:r>
              <a:rPr lang="en-US" i="0">
                <a:solidFill>
                  <a:schemeClr val="bg1"/>
                </a:solidFill>
              </a:rPr>
              <a:t>Data cleaning and Preparation</a:t>
            </a:r>
          </a:p>
        </p:txBody>
      </p:sp>
      <p:graphicFrame>
        <p:nvGraphicFramePr>
          <p:cNvPr id="21" name="Content Placeholder 2">
            <a:extLst>
              <a:ext uri="{FF2B5EF4-FFF2-40B4-BE49-F238E27FC236}">
                <a16:creationId xmlns:a16="http://schemas.microsoft.com/office/drawing/2014/main" id="{479993EF-2136-43D4-A33C-D20A00D7F41D}"/>
              </a:ext>
            </a:extLst>
          </p:cNvPr>
          <p:cNvGraphicFramePr>
            <a:graphicFrameLocks noGrp="1"/>
          </p:cNvGraphicFramePr>
          <p:nvPr>
            <p:ph idx="1"/>
          </p:nvPr>
        </p:nvGraphicFramePr>
        <p:xfrm>
          <a:off x="758824" y="2737128"/>
          <a:ext cx="10669725" cy="37638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3" name="Sunil Raj - DCP">
            <a:hlinkClick r:id="" action="ppaction://media"/>
            <a:extLst>
              <a:ext uri="{FF2B5EF4-FFF2-40B4-BE49-F238E27FC236}">
                <a16:creationId xmlns:a16="http://schemas.microsoft.com/office/drawing/2014/main" id="{B53E7708-D8F7-4E9C-9178-682AC11ACCB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25201" y="325668"/>
            <a:ext cx="609600" cy="609600"/>
          </a:xfrm>
          <a:prstGeom prst="rect">
            <a:avLst/>
          </a:prstGeom>
        </p:spPr>
      </p:pic>
    </p:spTree>
    <p:extLst>
      <p:ext uri="{BB962C8B-B14F-4D97-AF65-F5344CB8AC3E}">
        <p14:creationId xmlns:p14="http://schemas.microsoft.com/office/powerpoint/2010/main" val="184690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0" name="Straight Connector 9">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文本占位符 2">
            <a:extLst>
              <a:ext uri="{FF2B5EF4-FFF2-40B4-BE49-F238E27FC236}">
                <a16:creationId xmlns:a16="http://schemas.microsoft.com/office/drawing/2014/main" id="{6D8F0B46-6BE8-4145-B47B-308E09018637}"/>
              </a:ext>
            </a:extLst>
          </p:cNvPr>
          <p:cNvSpPr>
            <a:spLocks noGrp="1"/>
          </p:cNvSpPr>
          <p:nvPr>
            <p:ph type="body" idx="1"/>
          </p:nvPr>
        </p:nvSpPr>
        <p:spPr>
          <a:xfrm>
            <a:off x="758953" y="4660288"/>
            <a:ext cx="3447287" cy="1126364"/>
          </a:xfrm>
        </p:spPr>
        <p:txBody>
          <a:bodyPr vert="horz" lIns="91440" tIns="45720" rIns="91440" bIns="45720" rtlCol="0" anchor="t">
            <a:normAutofit/>
          </a:bodyPr>
          <a:lstStyle/>
          <a:p>
            <a:pPr>
              <a:lnSpc>
                <a:spcPct val="100000"/>
              </a:lnSpc>
            </a:pPr>
            <a:r>
              <a:rPr lang="en-US" altLang="zh-CN" sz="2200" b="1" i="0">
                <a:solidFill>
                  <a:schemeClr val="bg1"/>
                </a:solidFill>
              </a:rPr>
              <a:t>EDA: Total Power delivered for consumption (2020)</a:t>
            </a:r>
          </a:p>
        </p:txBody>
      </p:sp>
      <p:pic>
        <p:nvPicPr>
          <p:cNvPr id="2" name="图片 3" descr="图表, 树状图&#10;&#10;已自动生成说明">
            <a:extLst>
              <a:ext uri="{FF2B5EF4-FFF2-40B4-BE49-F238E27FC236}">
                <a16:creationId xmlns:a16="http://schemas.microsoft.com/office/drawing/2014/main" id="{3F6823C8-4DAD-4EA2-89CE-CDBB70F90E81}"/>
              </a:ext>
            </a:extLst>
          </p:cNvPr>
          <p:cNvPicPr>
            <a:picLocks noChangeAspect="1"/>
          </p:cNvPicPr>
          <p:nvPr/>
        </p:nvPicPr>
        <p:blipFill>
          <a:blip r:embed="rId2"/>
          <a:stretch>
            <a:fillRect/>
          </a:stretch>
        </p:blipFill>
        <p:spPr>
          <a:xfrm>
            <a:off x="5796500" y="1603451"/>
            <a:ext cx="5640399" cy="3708561"/>
          </a:xfrm>
          <a:prstGeom prst="rect">
            <a:avLst/>
          </a:prstGeom>
        </p:spPr>
      </p:pic>
      <p:sp>
        <p:nvSpPr>
          <p:cNvPr id="16"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72731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4EC4347D-D47E-4D90-92AC-2A4E19D86310}"/>
              </a:ext>
            </a:extLst>
          </p:cNvPr>
          <p:cNvSpPr>
            <a:spLocks noGrp="1"/>
          </p:cNvSpPr>
          <p:nvPr>
            <p:ph type="title"/>
          </p:nvPr>
        </p:nvSpPr>
        <p:spPr>
          <a:xfrm>
            <a:off x="758952" y="1128811"/>
            <a:ext cx="3447288" cy="3342290"/>
          </a:xfrm>
        </p:spPr>
        <p:txBody>
          <a:bodyPr vert="horz" lIns="91440" tIns="45720" rIns="91440" bIns="45720" rtlCol="0" anchor="b">
            <a:normAutofit/>
          </a:bodyPr>
          <a:lstStyle/>
          <a:p>
            <a:endParaRPr lang="en-US" altLang="zh-CN" sz="5400" i="1" kern="1200" spc="100" baseline="0">
              <a:solidFill>
                <a:schemeClr val="bg1"/>
              </a:solidFill>
              <a:latin typeface="+mj-lt"/>
              <a:ea typeface="+mj-ea"/>
              <a:cs typeface="+mj-cs"/>
            </a:endParaRPr>
          </a:p>
        </p:txBody>
      </p:sp>
      <p:sp>
        <p:nvSpPr>
          <p:cNvPr id="3" name="文本占位符 2">
            <a:extLst>
              <a:ext uri="{FF2B5EF4-FFF2-40B4-BE49-F238E27FC236}">
                <a16:creationId xmlns:a16="http://schemas.microsoft.com/office/drawing/2014/main" id="{1E873665-C370-4366-838D-B02F032ACC8B}"/>
              </a:ext>
            </a:extLst>
          </p:cNvPr>
          <p:cNvSpPr>
            <a:spLocks noGrp="1"/>
          </p:cNvSpPr>
          <p:nvPr>
            <p:ph type="body" idx="1"/>
          </p:nvPr>
        </p:nvSpPr>
        <p:spPr>
          <a:xfrm>
            <a:off x="758953" y="4660288"/>
            <a:ext cx="3447287" cy="1126364"/>
          </a:xfrm>
        </p:spPr>
        <p:txBody>
          <a:bodyPr vert="horz" lIns="91440" tIns="45720" rIns="91440" bIns="45720" rtlCol="0" anchor="t">
            <a:normAutofit/>
          </a:bodyPr>
          <a:lstStyle/>
          <a:p>
            <a:pPr>
              <a:lnSpc>
                <a:spcPct val="100000"/>
              </a:lnSpc>
            </a:pPr>
            <a:r>
              <a:rPr lang="en-US" altLang="zh-CN" sz="2200" i="0">
                <a:solidFill>
                  <a:schemeClr val="bg1"/>
                </a:solidFill>
              </a:rPr>
              <a:t>Average Power  in (W) Over Month</a:t>
            </a:r>
          </a:p>
        </p:txBody>
      </p:sp>
      <p:pic>
        <p:nvPicPr>
          <p:cNvPr id="4" name="图片 4" descr="图表, 折线图&#10;&#10;已自动生成说明">
            <a:extLst>
              <a:ext uri="{FF2B5EF4-FFF2-40B4-BE49-F238E27FC236}">
                <a16:creationId xmlns:a16="http://schemas.microsoft.com/office/drawing/2014/main" id="{CA47A23E-E24B-4348-AB41-28A91E9D07D7}"/>
              </a:ext>
            </a:extLst>
          </p:cNvPr>
          <p:cNvPicPr>
            <a:picLocks noChangeAspect="1"/>
          </p:cNvPicPr>
          <p:nvPr/>
        </p:nvPicPr>
        <p:blipFill>
          <a:blip r:embed="rId2"/>
          <a:stretch>
            <a:fillRect/>
          </a:stretch>
        </p:blipFill>
        <p:spPr>
          <a:xfrm>
            <a:off x="5796500" y="1511794"/>
            <a:ext cx="5640399" cy="3891875"/>
          </a:xfrm>
          <a:prstGeom prst="rect">
            <a:avLst/>
          </a:prstGeom>
        </p:spPr>
      </p:pic>
      <p:sp>
        <p:nvSpPr>
          <p:cNvPr id="17"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51248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04A8AEA-F6B0-49A2-A904-7A566040912D}"/>
              </a:ext>
            </a:extLst>
          </p:cNvPr>
          <p:cNvSpPr>
            <a:spLocks noGrp="1"/>
          </p:cNvSpPr>
          <p:nvPr>
            <p:ph type="title"/>
          </p:nvPr>
        </p:nvSpPr>
        <p:spPr>
          <a:xfrm>
            <a:off x="381903" y="143984"/>
            <a:ext cx="11703932" cy="738696"/>
          </a:xfrm>
        </p:spPr>
        <p:txBody>
          <a:bodyPr vert="horz" lIns="91440" tIns="45720" rIns="91440" bIns="45720" rtlCol="0" anchor="t">
            <a:noAutofit/>
          </a:bodyPr>
          <a:lstStyle/>
          <a:p>
            <a:r>
              <a:rPr lang="en-US" sz="4800" i="0" dirty="0"/>
              <a:t>Average P out (kVA) By Weekday</a:t>
            </a:r>
            <a:endParaRPr lang="en-US" sz="4800" i="0" kern="1200" spc="100" baseline="0" dirty="0">
              <a:latin typeface="+mj-lt"/>
            </a:endParaRPr>
          </a:p>
        </p:txBody>
      </p:sp>
      <p:pic>
        <p:nvPicPr>
          <p:cNvPr id="2" name="图片 3" descr="图表, 条形图&#10;&#10;已自动生成说明">
            <a:extLst>
              <a:ext uri="{FF2B5EF4-FFF2-40B4-BE49-F238E27FC236}">
                <a16:creationId xmlns:a16="http://schemas.microsoft.com/office/drawing/2014/main" id="{EE2BF908-E9C7-46E0-921B-14B27BBBA555}"/>
              </a:ext>
            </a:extLst>
          </p:cNvPr>
          <p:cNvPicPr>
            <a:picLocks noChangeAspect="1"/>
          </p:cNvPicPr>
          <p:nvPr/>
        </p:nvPicPr>
        <p:blipFill>
          <a:blip r:embed="rId2"/>
          <a:stretch>
            <a:fillRect/>
          </a:stretch>
        </p:blipFill>
        <p:spPr>
          <a:xfrm>
            <a:off x="904631" y="985679"/>
            <a:ext cx="10509737" cy="5785411"/>
          </a:xfrm>
          <a:prstGeom prst="rect">
            <a:avLst/>
          </a:prstGeom>
        </p:spPr>
      </p:pic>
    </p:spTree>
    <p:extLst>
      <p:ext uri="{BB962C8B-B14F-4D97-AF65-F5344CB8AC3E}">
        <p14:creationId xmlns:p14="http://schemas.microsoft.com/office/powerpoint/2010/main" val="2409458718"/>
      </p:ext>
    </p:extLst>
  </p:cSld>
  <p:clrMapOvr>
    <a:masterClrMapping/>
  </p:clrMapOvr>
</p:sld>
</file>

<file path=ppt/theme/theme1.xml><?xml version="1.0" encoding="utf-8"?>
<a:theme xmlns:a="http://schemas.openxmlformats.org/drawingml/2006/main" name="HeadlinesVTI">
  <a:themeElements>
    <a:clrScheme name="AnalogousFromDarkSeed_2SEEDS">
      <a:dk1>
        <a:srgbClr val="000000"/>
      </a:dk1>
      <a:lt1>
        <a:srgbClr val="FFFFFF"/>
      </a:lt1>
      <a:dk2>
        <a:srgbClr val="393620"/>
      </a:dk2>
      <a:lt2>
        <a:srgbClr val="E2E3E8"/>
      </a:lt2>
      <a:accent1>
        <a:srgbClr val="AE9F3A"/>
      </a:accent1>
      <a:accent2>
        <a:srgbClr val="C3834D"/>
      </a:accent2>
      <a:accent3>
        <a:srgbClr val="8DAC43"/>
      </a:accent3>
      <a:accent4>
        <a:srgbClr val="3BB16E"/>
      </a:accent4>
      <a:accent5>
        <a:srgbClr val="45B0A0"/>
      </a:accent5>
      <a:accent6>
        <a:srgbClr val="3B92B1"/>
      </a:accent6>
      <a:hlink>
        <a:srgbClr val="309054"/>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677940B237604BAA9570433D2884FA" ma:contentTypeVersion="8" ma:contentTypeDescription="Create a new document." ma:contentTypeScope="" ma:versionID="82f911cb9ea4da3d4e51d71a44e70882">
  <xsd:schema xmlns:xsd="http://www.w3.org/2001/XMLSchema" xmlns:xs="http://www.w3.org/2001/XMLSchema" xmlns:p="http://schemas.microsoft.com/office/2006/metadata/properties" xmlns:ns2="6ad665f0-190f-4080-bdcb-f8403a16f095" targetNamespace="http://schemas.microsoft.com/office/2006/metadata/properties" ma:root="true" ma:fieldsID="1481ac9efe1de1ce4e4783e54d84eb49" ns2:_="">
    <xsd:import namespace="6ad665f0-190f-4080-bdcb-f8403a16f09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d665f0-190f-4080-bdcb-f8403a16f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93230F-90D6-4485-94FA-A5F916F06877}">
  <ds:schemaRefs>
    <ds:schemaRef ds:uri="6ad665f0-190f-4080-bdcb-f8403a16f0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69D97BA-EA62-4524-AC3B-695B8FF7EE66}">
  <ds:schemaRefs>
    <ds:schemaRef ds:uri="6ad665f0-190f-4080-bdcb-f8403a16f09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AC7512A-D341-4EAA-B27B-15424E46A4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995</Words>
  <Application>Microsoft Office PowerPoint</Application>
  <PresentationFormat>宽屏</PresentationFormat>
  <Paragraphs>79</Paragraphs>
  <Slides>22</Slides>
  <Notes>1</Notes>
  <HiddenSlides>0</HiddenSlides>
  <MMClips>10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HeadlinesVTI</vt:lpstr>
      <vt:lpstr>Current Status Presentation: Mid-Term Status</vt:lpstr>
      <vt:lpstr>PowerPoint 演示文稿</vt:lpstr>
      <vt:lpstr>Executive Summary</vt:lpstr>
      <vt:lpstr>Business Questions </vt:lpstr>
      <vt:lpstr>Scope</vt:lpstr>
      <vt:lpstr>Data cleaning and Preparation</vt:lpstr>
      <vt:lpstr>PowerPoint 演示文稿</vt:lpstr>
      <vt:lpstr>PowerPoint 演示文稿</vt:lpstr>
      <vt:lpstr>Average P out (kVA) By Weekday</vt:lpstr>
      <vt:lpstr>PowerPoint 演示文稿</vt:lpstr>
      <vt:lpstr>PowerPoint 演示文稿</vt:lpstr>
      <vt:lpstr>PowerPoint 演示文稿</vt:lpstr>
      <vt:lpstr>EDA: Average Power out per month</vt:lpstr>
      <vt:lpstr>EDA: Power in (Genset) per hour (2015)</vt:lpstr>
      <vt:lpstr>EDA: Power in &amp; out per hour (2020)</vt:lpstr>
      <vt:lpstr>Dashboard Energy in &amp; out 2015 to 2020</vt:lpstr>
      <vt:lpstr>PowerPoint 演示文稿</vt:lpstr>
      <vt:lpstr>PowerPoint 演示文稿</vt:lpstr>
      <vt:lpstr>PowerPoint 演示文稿</vt:lpstr>
      <vt:lpstr>Failed Approaches</vt:lpstr>
      <vt:lpstr>Findings &amp; Recommendations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Presentation: Capstone &amp; Project Proposal</dc:title>
  <dc:creator>Mounika Jakkampudi</dc:creator>
  <cp:lastModifiedBy>Sunil Raj Thota</cp:lastModifiedBy>
  <cp:revision>115</cp:revision>
  <dcterms:created xsi:type="dcterms:W3CDTF">2021-11-05T23:07:42Z</dcterms:created>
  <dcterms:modified xsi:type="dcterms:W3CDTF">2021-12-16T00:54:45Z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0x01010048677940B237604BAA9570433D2884FA</vt:lpwstr>
  </property>
</Properties>
</file>